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35" r:id="rId4"/>
    <p:sldMasterId id="2147483972" r:id="rId5"/>
    <p:sldMasterId id="2147484114" r:id="rId6"/>
    <p:sldMasterId id="2147484034" r:id="rId7"/>
    <p:sldMasterId id="2147483901" r:id="rId8"/>
    <p:sldMasterId id="2147484003" r:id="rId9"/>
    <p:sldMasterId id="2147483861" r:id="rId10"/>
    <p:sldMasterId id="2147484065" r:id="rId11"/>
  </p:sldMasterIdLst>
  <p:notesMasterIdLst>
    <p:notesMasterId r:id="rId28"/>
  </p:notesMasterIdLst>
  <p:handoutMasterIdLst>
    <p:handoutMasterId r:id="rId29"/>
  </p:handoutMasterIdLst>
  <p:sldIdLst>
    <p:sldId id="385" r:id="rId12"/>
    <p:sldId id="2128751515" r:id="rId13"/>
    <p:sldId id="337" r:id="rId14"/>
    <p:sldId id="2128751514" r:id="rId15"/>
    <p:sldId id="2128751516" r:id="rId16"/>
    <p:sldId id="2128751517" r:id="rId17"/>
    <p:sldId id="2128751520" r:id="rId18"/>
    <p:sldId id="2128751521" r:id="rId19"/>
    <p:sldId id="283" r:id="rId20"/>
    <p:sldId id="2128751522" r:id="rId21"/>
    <p:sldId id="2128751523" r:id="rId22"/>
    <p:sldId id="2128751524" r:id="rId23"/>
    <p:sldId id="2128751526" r:id="rId24"/>
    <p:sldId id="2128751527" r:id="rId25"/>
    <p:sldId id="2128751528" r:id="rId26"/>
    <p:sldId id="2128751529"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Lato Black" panose="020F0A02020204030203" pitchFamily="34" charset="0"/>
      <p:bold r:id="rId38"/>
      <p:italic r:id="rId39"/>
      <p:boldItalic r:id="rId40"/>
    </p:embeddedFont>
    <p:embeddedFont>
      <p:font typeface="Lato Light" panose="020F0302020204030203" pitchFamily="34" charset="0"/>
      <p:regular r:id="rId41"/>
      <p:italic r:id="rId42"/>
    </p:embeddedFont>
    <p:embeddedFont>
      <p:font typeface="Source Serif Pro" panose="02040603050405020204" pitchFamily="18" charset="0"/>
      <p:regular r:id="rId43"/>
      <p:bold r:id="rId44"/>
      <p:italic r:id="rId45"/>
      <p:boldItalic r:id="rId46"/>
    </p:embeddedFont>
    <p:embeddedFont>
      <p:font typeface="Source Serif Pro Semibold" panose="02040703050405020204" pitchFamily="18" charset="0"/>
      <p:bold r:id="rId47"/>
      <p:boldItalic r:id="rId48"/>
    </p:embeddedFont>
    <p:embeddedFont>
      <p:font typeface="Source Serif Pro Semibold" panose="02040703050405020204" pitchFamily="18" charset="0"/>
      <p:bold r:id="rId47"/>
      <p:boldItalic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eering Committee" id="{843FAC3E-3B61-458B-A736-4A7CEE1D6377}">
          <p14:sldIdLst>
            <p14:sldId id="385"/>
            <p14:sldId id="2128751515"/>
            <p14:sldId id="337"/>
            <p14:sldId id="2128751514"/>
            <p14:sldId id="2128751516"/>
            <p14:sldId id="2128751517"/>
            <p14:sldId id="2128751520"/>
            <p14:sldId id="2128751521"/>
            <p14:sldId id="283"/>
            <p14:sldId id="2128751522"/>
            <p14:sldId id="2128751523"/>
            <p14:sldId id="2128751524"/>
            <p14:sldId id="2128751526"/>
            <p14:sldId id="2128751527"/>
            <p14:sldId id="2128751528"/>
            <p14:sldId id="2128751529"/>
          </p14:sldIdLst>
        </p14:section>
        <p14:section name="Appendix" id="{D59811EF-5780-4D66-B446-7D7F1254EC7C}">
          <p14:sldIdLst/>
        </p14:section>
      </p14:sectionLst>
    </p:ext>
    <p:ext uri="{EFAFB233-063F-42B5-8137-9DF3F51BA10A}">
      <p15:sldGuideLst xmlns:p15="http://schemas.microsoft.com/office/powerpoint/2012/main">
        <p15:guide id="1" orient="horz" pos="336" userDrawn="1">
          <p15:clr>
            <a:srgbClr val="A4A3A4"/>
          </p15:clr>
        </p15:guide>
        <p15:guide id="2" orient="horz" pos="696" userDrawn="1">
          <p15:clr>
            <a:srgbClr val="A4A3A4"/>
          </p15:clr>
        </p15:guide>
        <p15:guide id="3" pos="3840" userDrawn="1">
          <p15:clr>
            <a:srgbClr val="A4A3A4"/>
          </p15:clr>
        </p15:guide>
        <p15:guide id="4" pos="7296" userDrawn="1">
          <p15:clr>
            <a:srgbClr val="A4A3A4"/>
          </p15:clr>
        </p15:guide>
        <p15:guide id="5" pos="384" userDrawn="1">
          <p15:clr>
            <a:srgbClr val="A4A3A4"/>
          </p15:clr>
        </p15:guide>
        <p15:guide id="6" pos="5112" userDrawn="1">
          <p15:clr>
            <a:srgbClr val="A4A3A4"/>
          </p15:clr>
        </p15:guide>
        <p15:guide id="7" pos="2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elsey Kah (Credera)" initials="KK(" lastIdx="2" clrIdx="6">
    <p:extLst>
      <p:ext uri="{19B8F6BF-5375-455C-9EA6-DF929625EA0E}">
        <p15:presenceInfo xmlns:p15="http://schemas.microsoft.com/office/powerpoint/2012/main" userId="S::kelsey.kah@credera.com::d40e9529-9829-47f8-a4b7-72b1a485813c" providerId="AD"/>
      </p:ext>
    </p:extLst>
  </p:cmAuthor>
  <p:cmAuthor id="1" name="Chris Moody" initials="CM" lastIdx="3" clrIdx="0">
    <p:extLst>
      <p:ext uri="{19B8F6BF-5375-455C-9EA6-DF929625EA0E}">
        <p15:presenceInfo xmlns:p15="http://schemas.microsoft.com/office/powerpoint/2012/main" userId="S::chris.moody@credera.com::4b124682-a495-4331-b27c-f0b33ba03801" providerId="AD"/>
      </p:ext>
    </p:extLst>
  </p:cmAuthor>
  <p:cmAuthor id="8" name="John Winfield (Credera)" initials="JW(" lastIdx="3" clrIdx="7">
    <p:extLst>
      <p:ext uri="{19B8F6BF-5375-455C-9EA6-DF929625EA0E}">
        <p15:presenceInfo xmlns:p15="http://schemas.microsoft.com/office/powerpoint/2012/main" userId="S::john.winfield@credera.com::5313bb2a-508b-46e1-a8f6-7d37c2035d3e" providerId="AD"/>
      </p:ext>
    </p:extLst>
  </p:cmAuthor>
  <p:cmAuthor id="2" name="Jake Carter" initials="JC" lastIdx="6" clrIdx="1">
    <p:extLst>
      <p:ext uri="{19B8F6BF-5375-455C-9EA6-DF929625EA0E}">
        <p15:presenceInfo xmlns:p15="http://schemas.microsoft.com/office/powerpoint/2012/main" userId="S::jcarter@credera.com::71aea280-499b-4c7f-806f-8c787fc07c2d" providerId="AD"/>
      </p:ext>
    </p:extLst>
  </p:cmAuthor>
  <p:cmAuthor id="9" name="Blakely" initials="B" lastIdx="4" clrIdx="8">
    <p:extLst>
      <p:ext uri="{19B8F6BF-5375-455C-9EA6-DF929625EA0E}">
        <p15:presenceInfo xmlns:p15="http://schemas.microsoft.com/office/powerpoint/2012/main" userId="S::bkemp@credera.com::93bb8007-2012-4641-a7bc-366513e28e15" providerId="AD"/>
      </p:ext>
    </p:extLst>
  </p:cmAuthor>
  <p:cmAuthor id="3" name="Ryan Chen" initials="RC" lastIdx="3" clrIdx="2">
    <p:extLst>
      <p:ext uri="{19B8F6BF-5375-455C-9EA6-DF929625EA0E}">
        <p15:presenceInfo xmlns:p15="http://schemas.microsoft.com/office/powerpoint/2012/main" userId="S::rchen@credera.com::84ff586a-2fd4-4f12-adb0-8f4f3a802f6f" providerId="AD"/>
      </p:ext>
    </p:extLst>
  </p:cmAuthor>
  <p:cmAuthor id="10" name="Gail Stout Perry (Credera)" initials="GSP(" lastIdx="9" clrIdx="9">
    <p:extLst>
      <p:ext uri="{19B8F6BF-5375-455C-9EA6-DF929625EA0E}">
        <p15:presenceInfo xmlns:p15="http://schemas.microsoft.com/office/powerpoint/2012/main" userId="S::gail.stout.perry@credera.com::2f70e4dd-9a28-4893-af78-9c7d97a63e71" providerId="AD"/>
      </p:ext>
    </p:extLst>
  </p:cmAuthor>
  <p:cmAuthor id="4" name="Kelsey Kah" initials="KK" lastIdx="4" clrIdx="3">
    <p:extLst>
      <p:ext uri="{19B8F6BF-5375-455C-9EA6-DF929625EA0E}">
        <p15:presenceInfo xmlns:p15="http://schemas.microsoft.com/office/powerpoint/2012/main" userId="S::kelsey.kah@credera.com::b5f40ae4-11be-40a6-b059-7602822d2df7" providerId="AD"/>
      </p:ext>
    </p:extLst>
  </p:cmAuthor>
  <p:cmAuthor id="11" name="Hannah Seliskar (Credera)" initials="H(" lastIdx="4" clrIdx="10">
    <p:extLst>
      <p:ext uri="{19B8F6BF-5375-455C-9EA6-DF929625EA0E}">
        <p15:presenceInfo xmlns:p15="http://schemas.microsoft.com/office/powerpoint/2012/main" userId="S::hannah.seliskar@credera.com::d4fdb905-0630-4784-9535-62e9409d0c5e" providerId="AD"/>
      </p:ext>
    </p:extLst>
  </p:cmAuthor>
  <p:cmAuthor id="5" name="John Winfield" initials="JW" lastIdx="1" clrIdx="4">
    <p:extLst>
      <p:ext uri="{19B8F6BF-5375-455C-9EA6-DF929625EA0E}">
        <p15:presenceInfo xmlns:p15="http://schemas.microsoft.com/office/powerpoint/2012/main" userId="S::john.winfield@credera.com::5b4d8729-cc14-40c5-89b4-646471a7fbc7" providerId="AD"/>
      </p:ext>
    </p:extLst>
  </p:cmAuthor>
  <p:cmAuthor id="6" name="Nickoria Johnson" initials="NJ" lastIdx="1" clrIdx="5">
    <p:extLst>
      <p:ext uri="{19B8F6BF-5375-455C-9EA6-DF929625EA0E}">
        <p15:presenceInfo xmlns:p15="http://schemas.microsoft.com/office/powerpoint/2012/main" userId="S::nickoria.johnson@credera.com::3e2041e9-4805-46a0-bf70-0b26650497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F99F"/>
    <a:srgbClr val="496A86"/>
    <a:srgbClr val="253543"/>
    <a:srgbClr val="6A9E98"/>
    <a:srgbClr val="9B9B9B"/>
    <a:srgbClr val="888871"/>
    <a:srgbClr val="E9A867"/>
    <a:srgbClr val="E55F4C"/>
    <a:srgbClr val="A9D18E"/>
    <a:srgbClr val="FFFF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235582-B639-4FC5-A170-498F1F51665E}" v="2" dt="2022-08-23T17:18:13.7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4" d="100"/>
          <a:sy n="154" d="100"/>
        </p:scale>
        <p:origin x="534" y="132"/>
      </p:cViewPr>
      <p:guideLst>
        <p:guide orient="horz" pos="336"/>
        <p:guide orient="horz" pos="696"/>
        <p:guide pos="3840"/>
        <p:guide pos="7296"/>
        <p:guide pos="384"/>
        <p:guide pos="5112"/>
        <p:guide pos="2568"/>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10.fntdata"/><Relationship Id="rId21" Type="http://schemas.openxmlformats.org/officeDocument/2006/relationships/slide" Target="slides/slide1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handoutMaster" Target="handoutMasters/handoutMaster1.xml"/><Relationship Id="rId41" Type="http://schemas.openxmlformats.org/officeDocument/2006/relationships/font" Target="fonts/font12.fntdata"/><Relationship Id="rId54"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commentAuthors" Target="commen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Master" Target="slideMasters/slideMaster5.xml"/><Relationship Id="rId51" Type="http://schemas.openxmlformats.org/officeDocument/2006/relationships/viewProps" Target="view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Twiss (Credera)" userId="5b8ec1a3-f39f-444c-b300-37f1b5534328" providerId="ADAL" clId="{2F235582-B639-4FC5-A170-498F1F51665E}"/>
    <pc:docChg chg="undo custSel modSld sldOrd">
      <pc:chgData name="Michael Twiss (Credera)" userId="5b8ec1a3-f39f-444c-b300-37f1b5534328" providerId="ADAL" clId="{2F235582-B639-4FC5-A170-498F1F51665E}" dt="2022-08-15T20:57:23.969" v="150" actId="20577"/>
      <pc:docMkLst>
        <pc:docMk/>
      </pc:docMkLst>
      <pc:sldChg chg="modSp mod">
        <pc:chgData name="Michael Twiss (Credera)" userId="5b8ec1a3-f39f-444c-b300-37f1b5534328" providerId="ADAL" clId="{2F235582-B639-4FC5-A170-498F1F51665E}" dt="2022-08-12T20:21:33.743" v="28" actId="20577"/>
        <pc:sldMkLst>
          <pc:docMk/>
          <pc:sldMk cId="3243441567" sldId="2128751517"/>
        </pc:sldMkLst>
        <pc:spChg chg="mod">
          <ac:chgData name="Michael Twiss (Credera)" userId="5b8ec1a3-f39f-444c-b300-37f1b5534328" providerId="ADAL" clId="{2F235582-B639-4FC5-A170-498F1F51665E}" dt="2022-08-12T20:20:18.846" v="18" actId="20577"/>
          <ac:spMkLst>
            <pc:docMk/>
            <pc:sldMk cId="3243441567" sldId="2128751517"/>
            <ac:spMk id="4" creationId="{7FED9323-BC41-433E-A06A-F71B36D7C248}"/>
          </ac:spMkLst>
        </pc:spChg>
        <pc:spChg chg="mod">
          <ac:chgData name="Michael Twiss (Credera)" userId="5b8ec1a3-f39f-444c-b300-37f1b5534328" providerId="ADAL" clId="{2F235582-B639-4FC5-A170-498F1F51665E}" dt="2022-08-12T20:21:33.743" v="28" actId="20577"/>
          <ac:spMkLst>
            <pc:docMk/>
            <pc:sldMk cId="3243441567" sldId="2128751517"/>
            <ac:spMk id="14" creationId="{4F554C1B-F4DD-4CDA-8703-8EB7E778DF24}"/>
          </ac:spMkLst>
        </pc:spChg>
      </pc:sldChg>
      <pc:sldChg chg="modSp mod ord">
        <pc:chgData name="Michael Twiss (Credera)" userId="5b8ec1a3-f39f-444c-b300-37f1b5534328" providerId="ADAL" clId="{2F235582-B639-4FC5-A170-498F1F51665E}" dt="2022-08-15T20:57:23.969" v="150" actId="20577"/>
        <pc:sldMkLst>
          <pc:docMk/>
          <pc:sldMk cId="4294055295" sldId="2128751520"/>
        </pc:sldMkLst>
        <pc:spChg chg="mod">
          <ac:chgData name="Michael Twiss (Credera)" userId="5b8ec1a3-f39f-444c-b300-37f1b5534328" providerId="ADAL" clId="{2F235582-B639-4FC5-A170-498F1F51665E}" dt="2022-08-15T20:57:23.969" v="150" actId="20577"/>
          <ac:spMkLst>
            <pc:docMk/>
            <pc:sldMk cId="4294055295" sldId="2128751520"/>
            <ac:spMk id="7" creationId="{3A1376BC-BD19-475F-91B5-1E6479FB747D}"/>
          </ac:spMkLst>
        </pc:spChg>
      </pc:sldChg>
    </pc:docChg>
  </pc:docChgLst>
  <pc:docChgLst>
    <pc:chgData name="Garrett Dorr (Credera)" userId="S::garrett.dorr@credera.com::f0b92278-bbee-413d-8e1d-46351ccab5d3" providerId="AD" clId="Web-{C5FF6D98-8054-DCD7-E02E-4794AD8857B5}"/>
    <pc:docChg chg="modSld">
      <pc:chgData name="Garrett Dorr (Credera)" userId="S::garrett.dorr@credera.com::f0b92278-bbee-413d-8e1d-46351ccab5d3" providerId="AD" clId="Web-{C5FF6D98-8054-DCD7-E02E-4794AD8857B5}" dt="2022-08-16T17:30:17.975" v="290" actId="20577"/>
      <pc:docMkLst>
        <pc:docMk/>
      </pc:docMkLst>
      <pc:sldChg chg="addSp delSp modSp">
        <pc:chgData name="Garrett Dorr (Credera)" userId="S::garrett.dorr@credera.com::f0b92278-bbee-413d-8e1d-46351ccab5d3" providerId="AD" clId="Web-{C5FF6D98-8054-DCD7-E02E-4794AD8857B5}" dt="2022-08-16T17:30:17.975" v="290" actId="20577"/>
        <pc:sldMkLst>
          <pc:docMk/>
          <pc:sldMk cId="2852867941" sldId="337"/>
        </pc:sldMkLst>
        <pc:spChg chg="mod">
          <ac:chgData name="Garrett Dorr (Credera)" userId="S::garrett.dorr@credera.com::f0b92278-bbee-413d-8e1d-46351ccab5d3" providerId="AD" clId="Web-{C5FF6D98-8054-DCD7-E02E-4794AD8857B5}" dt="2022-08-16T17:23:30.410" v="33" actId="20577"/>
          <ac:spMkLst>
            <pc:docMk/>
            <pc:sldMk cId="2852867941" sldId="337"/>
            <ac:spMk id="4" creationId="{D2E59DDB-2B25-4069-97C8-DC5AE6B28143}"/>
          </ac:spMkLst>
        </pc:spChg>
        <pc:spChg chg="add del mod">
          <ac:chgData name="Garrett Dorr (Credera)" userId="S::garrett.dorr@credera.com::f0b92278-bbee-413d-8e1d-46351ccab5d3" providerId="AD" clId="Web-{C5FF6D98-8054-DCD7-E02E-4794AD8857B5}" dt="2022-08-15T14:48:29.326" v="12"/>
          <ac:spMkLst>
            <pc:docMk/>
            <pc:sldMk cId="2852867941" sldId="337"/>
            <ac:spMk id="8" creationId="{044A8754-C7DE-1040-BF0D-737A785D70D1}"/>
          </ac:spMkLst>
        </pc:spChg>
        <pc:spChg chg="mod">
          <ac:chgData name="Garrett Dorr (Credera)" userId="S::garrett.dorr@credera.com::f0b92278-bbee-413d-8e1d-46351ccab5d3" providerId="AD" clId="Web-{C5FF6D98-8054-DCD7-E02E-4794AD8857B5}" dt="2022-08-15T16:06:40.430" v="26" actId="20577"/>
          <ac:spMkLst>
            <pc:docMk/>
            <pc:sldMk cId="2852867941" sldId="337"/>
            <ac:spMk id="19" creationId="{B2E52529-C8EE-45AB-B1F8-CB7CB717FBB1}"/>
          </ac:spMkLst>
        </pc:spChg>
        <pc:spChg chg="mod">
          <ac:chgData name="Garrett Dorr (Credera)" userId="S::garrett.dorr@credera.com::f0b92278-bbee-413d-8e1d-46351ccab5d3" providerId="AD" clId="Web-{C5FF6D98-8054-DCD7-E02E-4794AD8857B5}" dt="2022-08-16T17:30:17.975" v="290" actId="20577"/>
          <ac:spMkLst>
            <pc:docMk/>
            <pc:sldMk cId="2852867941" sldId="337"/>
            <ac:spMk id="20" creationId="{7D332016-CA8B-4C90-8719-BA9FFA08DC73}"/>
          </ac:spMkLst>
        </pc:spChg>
        <pc:picChg chg="add del mod ord">
          <ac:chgData name="Garrett Dorr (Credera)" userId="S::garrett.dorr@credera.com::f0b92278-bbee-413d-8e1d-46351ccab5d3" providerId="AD" clId="Web-{C5FF6D98-8054-DCD7-E02E-4794AD8857B5}" dt="2022-08-15T14:49:03.451" v="15"/>
          <ac:picMkLst>
            <pc:docMk/>
            <pc:sldMk cId="2852867941" sldId="337"/>
            <ac:picMk id="6" creationId="{9D5A1A10-8184-FD61-8E88-9850FEF9F154}"/>
          </ac:picMkLst>
        </pc:picChg>
        <pc:picChg chg="add mod ord modCrop">
          <ac:chgData name="Garrett Dorr (Credera)" userId="S::garrett.dorr@credera.com::f0b92278-bbee-413d-8e1d-46351ccab5d3" providerId="AD" clId="Web-{C5FF6D98-8054-DCD7-E02E-4794AD8857B5}" dt="2022-08-15T14:49:31.685" v="21"/>
          <ac:picMkLst>
            <pc:docMk/>
            <pc:sldMk cId="2852867941" sldId="337"/>
            <ac:picMk id="10" creationId="{7FB8094D-3613-0C82-D60F-9FF925B21203}"/>
          </ac:picMkLst>
        </pc:picChg>
        <pc:picChg chg="del">
          <ac:chgData name="Garrett Dorr (Credera)" userId="S::garrett.dorr@credera.com::f0b92278-bbee-413d-8e1d-46351ccab5d3" providerId="AD" clId="Web-{C5FF6D98-8054-DCD7-E02E-4794AD8857B5}" dt="2022-08-15T14:48:01.748" v="11"/>
          <ac:picMkLst>
            <pc:docMk/>
            <pc:sldMk cId="2852867941" sldId="337"/>
            <ac:picMk id="15" creationId="{1C22DA21-94A8-48F6-A269-398F58FA0C8C}"/>
          </ac:picMkLst>
        </pc:picChg>
      </pc:sldChg>
    </pc:docChg>
  </pc:docChgLst>
  <pc:docChgLst>
    <pc:chgData name="Allie Buckmaster (Credera)" userId="db6165b2-1112-4e02-9d70-44931e1de11b" providerId="ADAL" clId="{C879CDDD-0D63-47BD-93B3-14DC0BBD8E06}"/>
    <pc:docChg chg="undo custSel addSld delSld modSld sldOrd modSection">
      <pc:chgData name="Allie Buckmaster (Credera)" userId="db6165b2-1112-4e02-9d70-44931e1de11b" providerId="ADAL" clId="{C879CDDD-0D63-47BD-93B3-14DC0BBD8E06}" dt="2022-08-15T20:53:28.675" v="1270" actId="13926"/>
      <pc:docMkLst>
        <pc:docMk/>
      </pc:docMkLst>
      <pc:sldChg chg="addSp modSp del mod modClrScheme chgLayout">
        <pc:chgData name="Allie Buckmaster (Credera)" userId="db6165b2-1112-4e02-9d70-44931e1de11b" providerId="ADAL" clId="{C879CDDD-0D63-47BD-93B3-14DC0BBD8E06}" dt="2022-07-19T22:08:58.894" v="702" actId="47"/>
        <pc:sldMkLst>
          <pc:docMk/>
          <pc:sldMk cId="0" sldId="275"/>
        </pc:sldMkLst>
        <pc:spChg chg="add mod ord">
          <ac:chgData name="Allie Buckmaster (Credera)" userId="db6165b2-1112-4e02-9d70-44931e1de11b" providerId="ADAL" clId="{C879CDDD-0D63-47BD-93B3-14DC0BBD8E06}" dt="2022-07-19T22:06:37.931" v="653" actId="700"/>
          <ac:spMkLst>
            <pc:docMk/>
            <pc:sldMk cId="0" sldId="275"/>
            <ac:spMk id="2" creationId="{615CEE7A-94F3-4132-993F-06DC1701AE5A}"/>
          </ac:spMkLst>
        </pc:spChg>
        <pc:spChg chg="mod ord">
          <ac:chgData name="Allie Buckmaster (Credera)" userId="db6165b2-1112-4e02-9d70-44931e1de11b" providerId="ADAL" clId="{C879CDDD-0D63-47BD-93B3-14DC0BBD8E06}" dt="2022-07-19T22:06:37.931" v="653" actId="700"/>
          <ac:spMkLst>
            <pc:docMk/>
            <pc:sldMk cId="0" sldId="275"/>
            <ac:spMk id="340"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1"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2"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3"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4" creationId="{00000000-0000-0000-0000-000000000000}"/>
          </ac:spMkLst>
        </pc:spChg>
      </pc:sldChg>
      <pc:sldChg chg="addSp modSp add del mod modClrScheme chgLayout">
        <pc:chgData name="Allie Buckmaster (Credera)" userId="db6165b2-1112-4e02-9d70-44931e1de11b" providerId="ADAL" clId="{C879CDDD-0D63-47BD-93B3-14DC0BBD8E06}" dt="2022-07-19T22:09:36.480" v="729" actId="47"/>
        <pc:sldMkLst>
          <pc:docMk/>
          <pc:sldMk cId="0" sldId="276"/>
        </pc:sldMkLst>
        <pc:spChg chg="add mod ord">
          <ac:chgData name="Allie Buckmaster (Credera)" userId="db6165b2-1112-4e02-9d70-44931e1de11b" providerId="ADAL" clId="{C879CDDD-0D63-47BD-93B3-14DC0BBD8E06}" dt="2022-07-19T22:06:37.931" v="653" actId="700"/>
          <ac:spMkLst>
            <pc:docMk/>
            <pc:sldMk cId="0" sldId="276"/>
            <ac:spMk id="2" creationId="{31EC7491-A021-445C-A2C2-ECAF5424F677}"/>
          </ac:spMkLst>
        </pc:spChg>
        <pc:spChg chg="mod ord">
          <ac:chgData name="Allie Buckmaster (Credera)" userId="db6165b2-1112-4e02-9d70-44931e1de11b" providerId="ADAL" clId="{C879CDDD-0D63-47BD-93B3-14DC0BBD8E06}" dt="2022-07-19T22:06:37.931" v="653" actId="700"/>
          <ac:spMkLst>
            <pc:docMk/>
            <pc:sldMk cId="0" sldId="276"/>
            <ac:spMk id="354"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5"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6"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7"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8" creationId="{00000000-0000-0000-0000-000000000000}"/>
          </ac:spMkLst>
        </pc:spChg>
      </pc:sldChg>
      <pc:sldChg chg="addSp modSp del mod modClrScheme chgLayout">
        <pc:chgData name="Allie Buckmaster (Credera)" userId="db6165b2-1112-4e02-9d70-44931e1de11b" providerId="ADAL" clId="{C879CDDD-0D63-47BD-93B3-14DC0BBD8E06}" dt="2022-07-19T22:09:37.183" v="730" actId="47"/>
        <pc:sldMkLst>
          <pc:docMk/>
          <pc:sldMk cId="0" sldId="277"/>
        </pc:sldMkLst>
        <pc:spChg chg="add mod ord">
          <ac:chgData name="Allie Buckmaster (Credera)" userId="db6165b2-1112-4e02-9d70-44931e1de11b" providerId="ADAL" clId="{C879CDDD-0D63-47BD-93B3-14DC0BBD8E06}" dt="2022-07-19T22:06:37.931" v="653" actId="700"/>
          <ac:spMkLst>
            <pc:docMk/>
            <pc:sldMk cId="0" sldId="277"/>
            <ac:spMk id="2" creationId="{9886A85E-B0A0-4933-BF8E-62858A754F99}"/>
          </ac:spMkLst>
        </pc:spChg>
        <pc:spChg chg="mod ord">
          <ac:chgData name="Allie Buckmaster (Credera)" userId="db6165b2-1112-4e02-9d70-44931e1de11b" providerId="ADAL" clId="{C879CDDD-0D63-47BD-93B3-14DC0BBD8E06}" dt="2022-07-19T22:06:37.931" v="653" actId="700"/>
          <ac:spMkLst>
            <pc:docMk/>
            <pc:sldMk cId="0" sldId="277"/>
            <ac:spMk id="368"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69"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0"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1"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2" creationId="{00000000-0000-0000-0000-000000000000}"/>
          </ac:spMkLst>
        </pc:spChg>
      </pc:sldChg>
      <pc:sldChg chg="addSp delSp modSp del mod modClrScheme chgLayout">
        <pc:chgData name="Allie Buckmaster (Credera)" userId="db6165b2-1112-4e02-9d70-44931e1de11b" providerId="ADAL" clId="{C879CDDD-0D63-47BD-93B3-14DC0BBD8E06}" dt="2022-07-19T22:08:57.294" v="701" actId="47"/>
        <pc:sldMkLst>
          <pc:docMk/>
          <pc:sldMk cId="299237050" sldId="282"/>
        </pc:sldMkLst>
        <pc:spChg chg="add mod ord">
          <ac:chgData name="Allie Buckmaster (Credera)" userId="db6165b2-1112-4e02-9d70-44931e1de11b" providerId="ADAL" clId="{C879CDDD-0D63-47BD-93B3-14DC0BBD8E06}" dt="2022-07-19T22:06:37.931" v="653" actId="700"/>
          <ac:spMkLst>
            <pc:docMk/>
            <pc:sldMk cId="299237050" sldId="282"/>
            <ac:spMk id="2" creationId="{37E85C72-57BE-44B4-A925-2876242E9F3B}"/>
          </ac:spMkLst>
        </pc:spChg>
        <pc:spChg chg="add mod">
          <ac:chgData name="Allie Buckmaster (Credera)" userId="db6165b2-1112-4e02-9d70-44931e1de11b" providerId="ADAL" clId="{C879CDDD-0D63-47BD-93B3-14DC0BBD8E06}" dt="2022-07-19T22:07:35.248" v="657"/>
          <ac:spMkLst>
            <pc:docMk/>
            <pc:sldMk cId="299237050" sldId="282"/>
            <ac:spMk id="12" creationId="{8D0B8418-4A86-45A3-B20D-28F029FE1F67}"/>
          </ac:spMkLst>
        </pc:spChg>
        <pc:spChg chg="mod ord">
          <ac:chgData name="Allie Buckmaster (Credera)" userId="db6165b2-1112-4e02-9d70-44931e1de11b" providerId="ADAL" clId="{C879CDDD-0D63-47BD-93B3-14DC0BBD8E06}" dt="2022-07-19T22:06:37.931" v="653" actId="700"/>
          <ac:spMkLst>
            <pc:docMk/>
            <pc:sldMk cId="299237050" sldId="282"/>
            <ac:spMk id="326"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27" creationId="{00000000-0000-0000-0000-000000000000}"/>
          </ac:spMkLst>
        </pc:spChg>
        <pc:spChg chg="del">
          <ac:chgData name="Allie Buckmaster (Credera)" userId="db6165b2-1112-4e02-9d70-44931e1de11b" providerId="ADAL" clId="{C879CDDD-0D63-47BD-93B3-14DC0BBD8E06}" dt="2022-07-19T22:06:37.931" v="653" actId="700"/>
          <ac:spMkLst>
            <pc:docMk/>
            <pc:sldMk cId="299237050" sldId="282"/>
            <ac:spMk id="330"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2"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3"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4" creationId="{00000000-0000-0000-0000-000000000000}"/>
          </ac:spMkLst>
        </pc:spChg>
      </pc:sldChg>
      <pc:sldChg chg="addSp delSp modSp mod modClrScheme chgLayout">
        <pc:chgData name="Allie Buckmaster (Credera)" userId="db6165b2-1112-4e02-9d70-44931e1de11b" providerId="ADAL" clId="{C879CDDD-0D63-47BD-93B3-14DC0BBD8E06}" dt="2022-07-19T22:08:06.068" v="679" actId="20577"/>
        <pc:sldMkLst>
          <pc:docMk/>
          <pc:sldMk cId="287704886" sldId="283"/>
        </pc:sldMkLst>
        <pc:spChg chg="add del mod ord">
          <ac:chgData name="Allie Buckmaster (Credera)" userId="db6165b2-1112-4e02-9d70-44931e1de11b" providerId="ADAL" clId="{C879CDDD-0D63-47BD-93B3-14DC0BBD8E06}" dt="2022-07-19T22:07:47.251" v="658" actId="700"/>
          <ac:spMkLst>
            <pc:docMk/>
            <pc:sldMk cId="287704886" sldId="283"/>
            <ac:spMk id="2" creationId="{78F0FE8C-DDA1-472B-9800-9E2F0EBA3FC0}"/>
          </ac:spMkLst>
        </pc:spChg>
        <pc:spChg chg="add mod ord">
          <ac:chgData name="Allie Buckmaster (Credera)" userId="db6165b2-1112-4e02-9d70-44931e1de11b" providerId="ADAL" clId="{C879CDDD-0D63-47BD-93B3-14DC0BBD8E06}" dt="2022-07-19T22:08:06.068" v="679" actId="20577"/>
          <ac:spMkLst>
            <pc:docMk/>
            <pc:sldMk cId="287704886" sldId="283"/>
            <ac:spMk id="3" creationId="{254BB932-DD4B-4EA6-810A-7038F582DA54}"/>
          </ac:spMkLst>
        </pc:spChg>
        <pc:spChg chg="add mod ord">
          <ac:chgData name="Allie Buckmaster (Credera)" userId="db6165b2-1112-4e02-9d70-44931e1de11b" providerId="ADAL" clId="{C879CDDD-0D63-47BD-93B3-14DC0BBD8E06}" dt="2022-07-19T22:07:54.055" v="661" actId="20577"/>
          <ac:spMkLst>
            <pc:docMk/>
            <pc:sldMk cId="287704886" sldId="283"/>
            <ac:spMk id="4" creationId="{49EBF302-81AD-42B7-A6FF-322E76862FBB}"/>
          </ac:spMkLst>
        </pc:spChg>
        <pc:spChg chg="mod ord">
          <ac:chgData name="Allie Buckmaster (Credera)" userId="db6165b2-1112-4e02-9d70-44931e1de11b" providerId="ADAL" clId="{C879CDDD-0D63-47BD-93B3-14DC0BBD8E06}" dt="2022-07-19T22:07:47.251" v="658" actId="700"/>
          <ac:spMkLst>
            <pc:docMk/>
            <pc:sldMk cId="287704886" sldId="283"/>
            <ac:spMk id="326" creationId="{00000000-0000-0000-0000-000000000000}"/>
          </ac:spMkLst>
        </pc:spChg>
        <pc:spChg chg="del mod ord">
          <ac:chgData name="Allie Buckmaster (Credera)" userId="db6165b2-1112-4e02-9d70-44931e1de11b" providerId="ADAL" clId="{C879CDDD-0D63-47BD-93B3-14DC0BBD8E06}" dt="2022-07-19T22:06:52.566" v="656" actId="478"/>
          <ac:spMkLst>
            <pc:docMk/>
            <pc:sldMk cId="287704886" sldId="283"/>
            <ac:spMk id="327" creationId="{00000000-0000-0000-0000-000000000000}"/>
          </ac:spMkLst>
        </pc:spChg>
        <pc:spChg chg="mod">
          <ac:chgData name="Allie Buckmaster (Credera)" userId="db6165b2-1112-4e02-9d70-44931e1de11b" providerId="ADAL" clId="{C879CDDD-0D63-47BD-93B3-14DC0BBD8E06}" dt="2022-07-19T22:07:50.617" v="659" actId="21"/>
          <ac:spMkLst>
            <pc:docMk/>
            <pc:sldMk cId="287704886" sldId="283"/>
            <ac:spMk id="329" creationId="{00000000-0000-0000-0000-000000000000}"/>
          </ac:spMkLst>
        </pc:spChg>
        <pc:spChg chg="mod ord">
          <ac:chgData name="Allie Buckmaster (Credera)" userId="db6165b2-1112-4e02-9d70-44931e1de11b" providerId="ADAL" clId="{C879CDDD-0D63-47BD-93B3-14DC0BBD8E06}" dt="2022-07-19T22:07:47.251" v="658" actId="700"/>
          <ac:spMkLst>
            <pc:docMk/>
            <pc:sldMk cId="287704886" sldId="283"/>
            <ac:spMk id="332" creationId="{00000000-0000-0000-0000-000000000000}"/>
          </ac:spMkLst>
        </pc:spChg>
        <pc:spChg chg="del mod ord">
          <ac:chgData name="Allie Buckmaster (Credera)" userId="db6165b2-1112-4e02-9d70-44931e1de11b" providerId="ADAL" clId="{C879CDDD-0D63-47BD-93B3-14DC0BBD8E06}" dt="2022-07-19T22:08:00.583" v="663" actId="478"/>
          <ac:spMkLst>
            <pc:docMk/>
            <pc:sldMk cId="287704886" sldId="283"/>
            <ac:spMk id="333" creationId="{00000000-0000-0000-0000-000000000000}"/>
          </ac:spMkLst>
        </pc:spChg>
        <pc:spChg chg="del mod ord">
          <ac:chgData name="Allie Buckmaster (Credera)" userId="db6165b2-1112-4e02-9d70-44931e1de11b" providerId="ADAL" clId="{C879CDDD-0D63-47BD-93B3-14DC0BBD8E06}" dt="2022-07-19T22:07:59.286" v="662" actId="478"/>
          <ac:spMkLst>
            <pc:docMk/>
            <pc:sldMk cId="287704886" sldId="283"/>
            <ac:spMk id="334" creationId="{00000000-0000-0000-0000-000000000000}"/>
          </ac:spMkLst>
        </pc:spChg>
      </pc:sldChg>
      <pc:sldChg chg="addSp modSp del mod modClrScheme chgLayout">
        <pc:chgData name="Allie Buckmaster (Credera)" userId="db6165b2-1112-4e02-9d70-44931e1de11b" providerId="ADAL" clId="{C879CDDD-0D63-47BD-93B3-14DC0BBD8E06}" dt="2022-07-19T22:09:41.806" v="731" actId="47"/>
        <pc:sldMkLst>
          <pc:docMk/>
          <pc:sldMk cId="2803024525" sldId="286"/>
        </pc:sldMkLst>
        <pc:spChg chg="add mod ord">
          <ac:chgData name="Allie Buckmaster (Credera)" userId="db6165b2-1112-4e02-9d70-44931e1de11b" providerId="ADAL" clId="{C879CDDD-0D63-47BD-93B3-14DC0BBD8E06}" dt="2022-07-19T22:06:37.931" v="653" actId="700"/>
          <ac:spMkLst>
            <pc:docMk/>
            <pc:sldMk cId="2803024525" sldId="286"/>
            <ac:spMk id="2" creationId="{48443395-E586-4D87-9376-04F8E085C7A4}"/>
          </ac:spMkLst>
        </pc:spChg>
        <pc:spChg chg="mod ord">
          <ac:chgData name="Allie Buckmaster (Credera)" userId="db6165b2-1112-4e02-9d70-44931e1de11b" providerId="ADAL" clId="{C879CDDD-0D63-47BD-93B3-14DC0BBD8E06}" dt="2022-07-19T22:06:37.931" v="653" actId="700"/>
          <ac:spMkLst>
            <pc:docMk/>
            <pc:sldMk cId="2803024525" sldId="286"/>
            <ac:spMk id="326"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27"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2"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3"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4" creationId="{00000000-0000-0000-0000-000000000000}"/>
          </ac:spMkLst>
        </pc:spChg>
      </pc:sldChg>
      <pc:sldChg chg="addSp delSp modSp add mod">
        <pc:chgData name="Allie Buckmaster (Credera)" userId="db6165b2-1112-4e02-9d70-44931e1de11b" providerId="ADAL" clId="{C879CDDD-0D63-47BD-93B3-14DC0BBD8E06}" dt="2022-08-15T20:52:03.243" v="1207" actId="478"/>
        <pc:sldMkLst>
          <pc:docMk/>
          <pc:sldMk cId="2852867941" sldId="337"/>
        </pc:sldMkLst>
        <pc:spChg chg="add del mod">
          <ac:chgData name="Allie Buckmaster (Credera)" userId="db6165b2-1112-4e02-9d70-44931e1de11b" providerId="ADAL" clId="{C879CDDD-0D63-47BD-93B3-14DC0BBD8E06}" dt="2022-08-15T20:52:03.243" v="1207" actId="478"/>
          <ac:spMkLst>
            <pc:docMk/>
            <pc:sldMk cId="2852867941" sldId="337"/>
            <ac:spMk id="5" creationId="{3C718624-A48A-4CDD-8007-24FA1B78F72D}"/>
          </ac:spMkLst>
        </pc:spChg>
      </pc:sldChg>
      <pc:sldChg chg="modSp mod">
        <pc:chgData name="Allie Buckmaster (Credera)" userId="db6165b2-1112-4e02-9d70-44931e1de11b" providerId="ADAL" clId="{C879CDDD-0D63-47BD-93B3-14DC0BBD8E06}" dt="2022-07-18T21:29:21.773" v="47" actId="20577"/>
        <pc:sldMkLst>
          <pc:docMk/>
          <pc:sldMk cId="3041779389" sldId="385"/>
        </pc:sldMkLst>
        <pc:spChg chg="mod">
          <ac:chgData name="Allie Buckmaster (Credera)" userId="db6165b2-1112-4e02-9d70-44931e1de11b" providerId="ADAL" clId="{C879CDDD-0D63-47BD-93B3-14DC0BBD8E06}" dt="2022-07-18T21:29:18.118" v="41" actId="20577"/>
          <ac:spMkLst>
            <pc:docMk/>
            <pc:sldMk cId="3041779389" sldId="385"/>
            <ac:spMk id="2" creationId="{4DC2674F-4F4C-3147-9011-1DB760A7084F}"/>
          </ac:spMkLst>
        </pc:spChg>
        <pc:spChg chg="mod">
          <ac:chgData name="Allie Buckmaster (Credera)" userId="db6165b2-1112-4e02-9d70-44931e1de11b" providerId="ADAL" clId="{C879CDDD-0D63-47BD-93B3-14DC0BBD8E06}" dt="2022-07-18T21:29:21.773" v="47" actId="20577"/>
          <ac:spMkLst>
            <pc:docMk/>
            <pc:sldMk cId="3041779389" sldId="385"/>
            <ac:spMk id="3" creationId="{4B4D5DCF-5D5D-BB4B-A817-955FAF1B18DE}"/>
          </ac:spMkLst>
        </pc:spChg>
      </pc:sldChg>
      <pc:sldChg chg="del">
        <pc:chgData name="Allie Buckmaster (Credera)" userId="db6165b2-1112-4e02-9d70-44931e1de11b" providerId="ADAL" clId="{C879CDDD-0D63-47BD-93B3-14DC0BBD8E06}" dt="2022-07-18T21:29:49.240" v="80" actId="47"/>
        <pc:sldMkLst>
          <pc:docMk/>
          <pc:sldMk cId="3119426697" sldId="494"/>
        </pc:sldMkLst>
      </pc:sldChg>
      <pc:sldChg chg="del">
        <pc:chgData name="Allie Buckmaster (Credera)" userId="db6165b2-1112-4e02-9d70-44931e1de11b" providerId="ADAL" clId="{C879CDDD-0D63-47BD-93B3-14DC0BBD8E06}" dt="2022-07-18T21:29:49.240" v="80" actId="47"/>
        <pc:sldMkLst>
          <pc:docMk/>
          <pc:sldMk cId="3237662475" sldId="498"/>
        </pc:sldMkLst>
      </pc:sldChg>
      <pc:sldChg chg="del">
        <pc:chgData name="Allie Buckmaster (Credera)" userId="db6165b2-1112-4e02-9d70-44931e1de11b" providerId="ADAL" clId="{C879CDDD-0D63-47BD-93B3-14DC0BBD8E06}" dt="2022-07-18T21:29:49.240" v="80" actId="47"/>
        <pc:sldMkLst>
          <pc:docMk/>
          <pc:sldMk cId="1794404558" sldId="500"/>
        </pc:sldMkLst>
      </pc:sldChg>
      <pc:sldChg chg="del">
        <pc:chgData name="Allie Buckmaster (Credera)" userId="db6165b2-1112-4e02-9d70-44931e1de11b" providerId="ADAL" clId="{C879CDDD-0D63-47BD-93B3-14DC0BBD8E06}" dt="2022-07-18T21:29:49.240" v="80" actId="47"/>
        <pc:sldMkLst>
          <pc:docMk/>
          <pc:sldMk cId="2615647498" sldId="541"/>
        </pc:sldMkLst>
      </pc:sldChg>
      <pc:sldChg chg="del">
        <pc:chgData name="Allie Buckmaster (Credera)" userId="db6165b2-1112-4e02-9d70-44931e1de11b" providerId="ADAL" clId="{C879CDDD-0D63-47BD-93B3-14DC0BBD8E06}" dt="2022-07-18T21:29:49.240" v="80" actId="47"/>
        <pc:sldMkLst>
          <pc:docMk/>
          <pc:sldMk cId="1889842371" sldId="2128751471"/>
        </pc:sldMkLst>
      </pc:sldChg>
      <pc:sldChg chg="del">
        <pc:chgData name="Allie Buckmaster (Credera)" userId="db6165b2-1112-4e02-9d70-44931e1de11b" providerId="ADAL" clId="{C879CDDD-0D63-47BD-93B3-14DC0BBD8E06}" dt="2022-07-18T21:29:49.240" v="80" actId="47"/>
        <pc:sldMkLst>
          <pc:docMk/>
          <pc:sldMk cId="3670629884" sldId="2128751481"/>
        </pc:sldMkLst>
      </pc:sldChg>
      <pc:sldChg chg="del">
        <pc:chgData name="Allie Buckmaster (Credera)" userId="db6165b2-1112-4e02-9d70-44931e1de11b" providerId="ADAL" clId="{C879CDDD-0D63-47BD-93B3-14DC0BBD8E06}" dt="2022-07-18T21:29:49.240" v="80" actId="47"/>
        <pc:sldMkLst>
          <pc:docMk/>
          <pc:sldMk cId="2107572408" sldId="2128751483"/>
        </pc:sldMkLst>
      </pc:sldChg>
      <pc:sldChg chg="del">
        <pc:chgData name="Allie Buckmaster (Credera)" userId="db6165b2-1112-4e02-9d70-44931e1de11b" providerId="ADAL" clId="{C879CDDD-0D63-47BD-93B3-14DC0BBD8E06}" dt="2022-07-18T21:29:49.240" v="80" actId="47"/>
        <pc:sldMkLst>
          <pc:docMk/>
          <pc:sldMk cId="100684596" sldId="2128751486"/>
        </pc:sldMkLst>
      </pc:sldChg>
      <pc:sldChg chg="del">
        <pc:chgData name="Allie Buckmaster (Credera)" userId="db6165b2-1112-4e02-9d70-44931e1de11b" providerId="ADAL" clId="{C879CDDD-0D63-47BD-93B3-14DC0BBD8E06}" dt="2022-07-18T21:29:49.240" v="80" actId="47"/>
        <pc:sldMkLst>
          <pc:docMk/>
          <pc:sldMk cId="865331664" sldId="2128751487"/>
        </pc:sldMkLst>
      </pc:sldChg>
      <pc:sldChg chg="del">
        <pc:chgData name="Allie Buckmaster (Credera)" userId="db6165b2-1112-4e02-9d70-44931e1de11b" providerId="ADAL" clId="{C879CDDD-0D63-47BD-93B3-14DC0BBD8E06}" dt="2022-07-18T21:29:49.240" v="80" actId="47"/>
        <pc:sldMkLst>
          <pc:docMk/>
          <pc:sldMk cId="2441667692" sldId="2128751488"/>
        </pc:sldMkLst>
      </pc:sldChg>
      <pc:sldChg chg="del">
        <pc:chgData name="Allie Buckmaster (Credera)" userId="db6165b2-1112-4e02-9d70-44931e1de11b" providerId="ADAL" clId="{C879CDDD-0D63-47BD-93B3-14DC0BBD8E06}" dt="2022-07-18T21:29:49.240" v="80" actId="47"/>
        <pc:sldMkLst>
          <pc:docMk/>
          <pc:sldMk cId="4281025662" sldId="2128751491"/>
        </pc:sldMkLst>
      </pc:sldChg>
      <pc:sldChg chg="del">
        <pc:chgData name="Allie Buckmaster (Credera)" userId="db6165b2-1112-4e02-9d70-44931e1de11b" providerId="ADAL" clId="{C879CDDD-0D63-47BD-93B3-14DC0BBD8E06}" dt="2022-07-18T21:29:49.240" v="80" actId="47"/>
        <pc:sldMkLst>
          <pc:docMk/>
          <pc:sldMk cId="2170616622" sldId="2128751492"/>
        </pc:sldMkLst>
      </pc:sldChg>
      <pc:sldChg chg="del">
        <pc:chgData name="Allie Buckmaster (Credera)" userId="db6165b2-1112-4e02-9d70-44931e1de11b" providerId="ADAL" clId="{C879CDDD-0D63-47BD-93B3-14DC0BBD8E06}" dt="2022-07-18T21:29:49.240" v="80" actId="47"/>
        <pc:sldMkLst>
          <pc:docMk/>
          <pc:sldMk cId="2787789886" sldId="2128751494"/>
        </pc:sldMkLst>
      </pc:sldChg>
      <pc:sldChg chg="del">
        <pc:chgData name="Allie Buckmaster (Credera)" userId="db6165b2-1112-4e02-9d70-44931e1de11b" providerId="ADAL" clId="{C879CDDD-0D63-47BD-93B3-14DC0BBD8E06}" dt="2022-07-18T21:29:49.240" v="80" actId="47"/>
        <pc:sldMkLst>
          <pc:docMk/>
          <pc:sldMk cId="447319281" sldId="2128751495"/>
        </pc:sldMkLst>
      </pc:sldChg>
      <pc:sldChg chg="del">
        <pc:chgData name="Allie Buckmaster (Credera)" userId="db6165b2-1112-4e02-9d70-44931e1de11b" providerId="ADAL" clId="{C879CDDD-0D63-47BD-93B3-14DC0BBD8E06}" dt="2022-07-18T21:29:49.240" v="80" actId="47"/>
        <pc:sldMkLst>
          <pc:docMk/>
          <pc:sldMk cId="3169750567" sldId="2128751498"/>
        </pc:sldMkLst>
      </pc:sldChg>
      <pc:sldChg chg="del">
        <pc:chgData name="Allie Buckmaster (Credera)" userId="db6165b2-1112-4e02-9d70-44931e1de11b" providerId="ADAL" clId="{C879CDDD-0D63-47BD-93B3-14DC0BBD8E06}" dt="2022-07-18T21:29:49.240" v="80" actId="47"/>
        <pc:sldMkLst>
          <pc:docMk/>
          <pc:sldMk cId="491624971" sldId="2128751499"/>
        </pc:sldMkLst>
      </pc:sldChg>
      <pc:sldChg chg="del">
        <pc:chgData name="Allie Buckmaster (Credera)" userId="db6165b2-1112-4e02-9d70-44931e1de11b" providerId="ADAL" clId="{C879CDDD-0D63-47BD-93B3-14DC0BBD8E06}" dt="2022-07-18T21:29:49.240" v="80" actId="47"/>
        <pc:sldMkLst>
          <pc:docMk/>
          <pc:sldMk cId="2675150123" sldId="2128751502"/>
        </pc:sldMkLst>
      </pc:sldChg>
      <pc:sldChg chg="del">
        <pc:chgData name="Allie Buckmaster (Credera)" userId="db6165b2-1112-4e02-9d70-44931e1de11b" providerId="ADAL" clId="{C879CDDD-0D63-47BD-93B3-14DC0BBD8E06}" dt="2022-07-18T21:29:49.240" v="80" actId="47"/>
        <pc:sldMkLst>
          <pc:docMk/>
          <pc:sldMk cId="3833855701" sldId="2128751503"/>
        </pc:sldMkLst>
      </pc:sldChg>
      <pc:sldChg chg="del">
        <pc:chgData name="Allie Buckmaster (Credera)" userId="db6165b2-1112-4e02-9d70-44931e1de11b" providerId="ADAL" clId="{C879CDDD-0D63-47BD-93B3-14DC0BBD8E06}" dt="2022-07-18T21:29:49.240" v="80" actId="47"/>
        <pc:sldMkLst>
          <pc:docMk/>
          <pc:sldMk cId="1380594940" sldId="2128751504"/>
        </pc:sldMkLst>
      </pc:sldChg>
      <pc:sldChg chg="del">
        <pc:chgData name="Allie Buckmaster (Credera)" userId="db6165b2-1112-4e02-9d70-44931e1de11b" providerId="ADAL" clId="{C879CDDD-0D63-47BD-93B3-14DC0BBD8E06}" dt="2022-07-18T21:29:49.240" v="80" actId="47"/>
        <pc:sldMkLst>
          <pc:docMk/>
          <pc:sldMk cId="602240425" sldId="2128751505"/>
        </pc:sldMkLst>
      </pc:sldChg>
      <pc:sldChg chg="del">
        <pc:chgData name="Allie Buckmaster (Credera)" userId="db6165b2-1112-4e02-9d70-44931e1de11b" providerId="ADAL" clId="{C879CDDD-0D63-47BD-93B3-14DC0BBD8E06}" dt="2022-07-18T21:29:49.240" v="80" actId="47"/>
        <pc:sldMkLst>
          <pc:docMk/>
          <pc:sldMk cId="3010492223" sldId="2128751506"/>
        </pc:sldMkLst>
      </pc:sldChg>
      <pc:sldChg chg="del">
        <pc:chgData name="Allie Buckmaster (Credera)" userId="db6165b2-1112-4e02-9d70-44931e1de11b" providerId="ADAL" clId="{C879CDDD-0D63-47BD-93B3-14DC0BBD8E06}" dt="2022-07-18T21:29:49.240" v="80" actId="47"/>
        <pc:sldMkLst>
          <pc:docMk/>
          <pc:sldMk cId="390803306" sldId="2128751507"/>
        </pc:sldMkLst>
      </pc:sldChg>
      <pc:sldChg chg="del">
        <pc:chgData name="Allie Buckmaster (Credera)" userId="db6165b2-1112-4e02-9d70-44931e1de11b" providerId="ADAL" clId="{C879CDDD-0D63-47BD-93B3-14DC0BBD8E06}" dt="2022-07-18T21:29:49.240" v="80" actId="47"/>
        <pc:sldMkLst>
          <pc:docMk/>
          <pc:sldMk cId="2627327933" sldId="2128751509"/>
        </pc:sldMkLst>
      </pc:sldChg>
      <pc:sldChg chg="del">
        <pc:chgData name="Allie Buckmaster (Credera)" userId="db6165b2-1112-4e02-9d70-44931e1de11b" providerId="ADAL" clId="{C879CDDD-0D63-47BD-93B3-14DC0BBD8E06}" dt="2022-07-18T21:29:49.240" v="80" actId="47"/>
        <pc:sldMkLst>
          <pc:docMk/>
          <pc:sldMk cId="3029980448" sldId="2128751510"/>
        </pc:sldMkLst>
      </pc:sldChg>
      <pc:sldChg chg="del">
        <pc:chgData name="Allie Buckmaster (Credera)" userId="db6165b2-1112-4e02-9d70-44931e1de11b" providerId="ADAL" clId="{C879CDDD-0D63-47BD-93B3-14DC0BBD8E06}" dt="2022-07-18T21:29:49.240" v="80" actId="47"/>
        <pc:sldMkLst>
          <pc:docMk/>
          <pc:sldMk cId="3143018511" sldId="2128751512"/>
        </pc:sldMkLst>
      </pc:sldChg>
      <pc:sldChg chg="del">
        <pc:chgData name="Allie Buckmaster (Credera)" userId="db6165b2-1112-4e02-9d70-44931e1de11b" providerId="ADAL" clId="{C879CDDD-0D63-47BD-93B3-14DC0BBD8E06}" dt="2022-07-18T21:29:49.240" v="80" actId="47"/>
        <pc:sldMkLst>
          <pc:docMk/>
          <pc:sldMk cId="2046438547" sldId="2128751513"/>
        </pc:sldMkLst>
      </pc:sldChg>
      <pc:sldChg chg="addSp modSp add">
        <pc:chgData name="Allie Buckmaster (Credera)" userId="db6165b2-1112-4e02-9d70-44931e1de11b" providerId="ADAL" clId="{C879CDDD-0D63-47BD-93B3-14DC0BBD8E06}" dt="2022-07-18T21:29:41.447" v="79"/>
        <pc:sldMkLst>
          <pc:docMk/>
          <pc:sldMk cId="3647913182" sldId="2128751514"/>
        </pc:sldMkLst>
        <pc:spChg chg="add mod">
          <ac:chgData name="Allie Buckmaster (Credera)" userId="db6165b2-1112-4e02-9d70-44931e1de11b" providerId="ADAL" clId="{C879CDDD-0D63-47BD-93B3-14DC0BBD8E06}" dt="2022-07-18T21:29:41.447" v="79"/>
          <ac:spMkLst>
            <pc:docMk/>
            <pc:sldMk cId="3647913182" sldId="2128751514"/>
            <ac:spMk id="14" creationId="{92E952E9-44DF-4DC0-BDBF-62770E287D7B}"/>
          </ac:spMkLst>
        </pc:spChg>
      </pc:sldChg>
      <pc:sldChg chg="addSp delSp modSp new mod ord modClrScheme chgLayout">
        <pc:chgData name="Allie Buckmaster (Credera)" userId="db6165b2-1112-4e02-9d70-44931e1de11b" providerId="ADAL" clId="{C879CDDD-0D63-47BD-93B3-14DC0BBD8E06}" dt="2022-07-18T22:18:26.381" v="140" actId="12"/>
        <pc:sldMkLst>
          <pc:docMk/>
          <pc:sldMk cId="2021139036" sldId="2128751515"/>
        </pc:sldMkLst>
        <pc:spChg chg="del mod ord">
          <ac:chgData name="Allie Buckmaster (Credera)" userId="db6165b2-1112-4e02-9d70-44931e1de11b" providerId="ADAL" clId="{C879CDDD-0D63-47BD-93B3-14DC0BBD8E06}" dt="2022-07-18T22:15:16.632" v="84" actId="700"/>
          <ac:spMkLst>
            <pc:docMk/>
            <pc:sldMk cId="2021139036" sldId="2128751515"/>
            <ac:spMk id="2" creationId="{B2627785-208B-491E-AB5D-ED0E53C48896}"/>
          </ac:spMkLst>
        </pc:spChg>
        <pc:spChg chg="del mod ord">
          <ac:chgData name="Allie Buckmaster (Credera)" userId="db6165b2-1112-4e02-9d70-44931e1de11b" providerId="ADAL" clId="{C879CDDD-0D63-47BD-93B3-14DC0BBD8E06}" dt="2022-07-18T22:15:16.632" v="84" actId="700"/>
          <ac:spMkLst>
            <pc:docMk/>
            <pc:sldMk cId="2021139036" sldId="2128751515"/>
            <ac:spMk id="3" creationId="{0DFDA1CF-C95B-4535-B553-6151DF9298AA}"/>
          </ac:spMkLst>
        </pc:spChg>
        <pc:spChg chg="del">
          <ac:chgData name="Allie Buckmaster (Credera)" userId="db6165b2-1112-4e02-9d70-44931e1de11b" providerId="ADAL" clId="{C879CDDD-0D63-47BD-93B3-14DC0BBD8E06}" dt="2022-07-18T22:15:16.632" v="84" actId="700"/>
          <ac:spMkLst>
            <pc:docMk/>
            <pc:sldMk cId="2021139036" sldId="2128751515"/>
            <ac:spMk id="4" creationId="{2BB594B7-3AFF-4C41-AECA-AE6287096D23}"/>
          </ac:spMkLst>
        </pc:spChg>
        <pc:spChg chg="add del mod ord">
          <ac:chgData name="Allie Buckmaster (Credera)" userId="db6165b2-1112-4e02-9d70-44931e1de11b" providerId="ADAL" clId="{C879CDDD-0D63-47BD-93B3-14DC0BBD8E06}" dt="2022-07-18T22:15:19.953" v="85" actId="700"/>
          <ac:spMkLst>
            <pc:docMk/>
            <pc:sldMk cId="2021139036" sldId="2128751515"/>
            <ac:spMk id="5" creationId="{EC9D5E4D-A116-4939-A6A9-78A9E980DB64}"/>
          </ac:spMkLst>
        </pc:spChg>
        <pc:spChg chg="add del mod ord">
          <ac:chgData name="Allie Buckmaster (Credera)" userId="db6165b2-1112-4e02-9d70-44931e1de11b" providerId="ADAL" clId="{C879CDDD-0D63-47BD-93B3-14DC0BBD8E06}" dt="2022-07-18T22:15:19.953" v="85" actId="700"/>
          <ac:spMkLst>
            <pc:docMk/>
            <pc:sldMk cId="2021139036" sldId="2128751515"/>
            <ac:spMk id="6" creationId="{B0DC1683-95CD-4D7E-9644-48C27F530116}"/>
          </ac:spMkLst>
        </pc:spChg>
        <pc:spChg chg="add del mod ord">
          <ac:chgData name="Allie Buckmaster (Credera)" userId="db6165b2-1112-4e02-9d70-44931e1de11b" providerId="ADAL" clId="{C879CDDD-0D63-47BD-93B3-14DC0BBD8E06}" dt="2022-07-18T22:15:19.953" v="85" actId="700"/>
          <ac:spMkLst>
            <pc:docMk/>
            <pc:sldMk cId="2021139036" sldId="2128751515"/>
            <ac:spMk id="7" creationId="{69E69214-89D3-4A39-AC3D-4F6274D0D1B0}"/>
          </ac:spMkLst>
        </pc:spChg>
        <pc:spChg chg="add del mod ord">
          <ac:chgData name="Allie Buckmaster (Credera)" userId="db6165b2-1112-4e02-9d70-44931e1de11b" providerId="ADAL" clId="{C879CDDD-0D63-47BD-93B3-14DC0BBD8E06}" dt="2022-07-18T22:15:24.970" v="86" actId="700"/>
          <ac:spMkLst>
            <pc:docMk/>
            <pc:sldMk cId="2021139036" sldId="2128751515"/>
            <ac:spMk id="8" creationId="{05410DF8-1D92-4238-A200-0AF8C26C8873}"/>
          </ac:spMkLst>
        </pc:spChg>
        <pc:spChg chg="add del mod ord">
          <ac:chgData name="Allie Buckmaster (Credera)" userId="db6165b2-1112-4e02-9d70-44931e1de11b" providerId="ADAL" clId="{C879CDDD-0D63-47BD-93B3-14DC0BBD8E06}" dt="2022-07-18T22:15:24.970" v="86" actId="700"/>
          <ac:spMkLst>
            <pc:docMk/>
            <pc:sldMk cId="2021139036" sldId="2128751515"/>
            <ac:spMk id="9" creationId="{ED914915-0E00-459A-A6E8-4F8A10E84EED}"/>
          </ac:spMkLst>
        </pc:spChg>
        <pc:spChg chg="add del mod ord">
          <ac:chgData name="Allie Buckmaster (Credera)" userId="db6165b2-1112-4e02-9d70-44931e1de11b" providerId="ADAL" clId="{C879CDDD-0D63-47BD-93B3-14DC0BBD8E06}" dt="2022-07-18T22:15:24.970" v="86" actId="700"/>
          <ac:spMkLst>
            <pc:docMk/>
            <pc:sldMk cId="2021139036" sldId="2128751515"/>
            <ac:spMk id="10" creationId="{FC96D0D2-DB21-445B-BCA9-CE329731828E}"/>
          </ac:spMkLst>
        </pc:spChg>
        <pc:spChg chg="add del mod ord">
          <ac:chgData name="Allie Buckmaster (Credera)" userId="db6165b2-1112-4e02-9d70-44931e1de11b" providerId="ADAL" clId="{C879CDDD-0D63-47BD-93B3-14DC0BBD8E06}" dt="2022-07-18T22:15:24.970" v="86" actId="700"/>
          <ac:spMkLst>
            <pc:docMk/>
            <pc:sldMk cId="2021139036" sldId="2128751515"/>
            <ac:spMk id="11" creationId="{924CB277-A0B2-4C2D-990E-439BCB452F11}"/>
          </ac:spMkLst>
        </pc:spChg>
        <pc:spChg chg="add del mod ord">
          <ac:chgData name="Allie Buckmaster (Credera)" userId="db6165b2-1112-4e02-9d70-44931e1de11b" providerId="ADAL" clId="{C879CDDD-0D63-47BD-93B3-14DC0BBD8E06}" dt="2022-07-18T22:17:33.072" v="128" actId="478"/>
          <ac:spMkLst>
            <pc:docMk/>
            <pc:sldMk cId="2021139036" sldId="2128751515"/>
            <ac:spMk id="12" creationId="{19D76651-7ABB-4A09-B7BD-885AEA200A5D}"/>
          </ac:spMkLst>
        </pc:spChg>
        <pc:spChg chg="add del mod ord">
          <ac:chgData name="Allie Buckmaster (Credera)" userId="db6165b2-1112-4e02-9d70-44931e1de11b" providerId="ADAL" clId="{C879CDDD-0D63-47BD-93B3-14DC0BBD8E06}" dt="2022-07-18T22:16:50.457" v="119" actId="478"/>
          <ac:spMkLst>
            <pc:docMk/>
            <pc:sldMk cId="2021139036" sldId="2128751515"/>
            <ac:spMk id="13" creationId="{D8E252F6-C53C-4B27-BEEC-1EF4AA9934E8}"/>
          </ac:spMkLst>
        </pc:spChg>
        <pc:spChg chg="add mod ord">
          <ac:chgData name="Allie Buckmaster (Credera)" userId="db6165b2-1112-4e02-9d70-44931e1de11b" providerId="ADAL" clId="{C879CDDD-0D63-47BD-93B3-14DC0BBD8E06}" dt="2022-07-18T22:18:26.381" v="140" actId="12"/>
          <ac:spMkLst>
            <pc:docMk/>
            <pc:sldMk cId="2021139036" sldId="2128751515"/>
            <ac:spMk id="14" creationId="{AD3741E8-66AD-480A-B0DD-437E1B510D74}"/>
          </ac:spMkLst>
        </pc:spChg>
        <pc:spChg chg="add del mod ord">
          <ac:chgData name="Allie Buckmaster (Credera)" userId="db6165b2-1112-4e02-9d70-44931e1de11b" providerId="ADAL" clId="{C879CDDD-0D63-47BD-93B3-14DC0BBD8E06}" dt="2022-07-18T22:16:43.002" v="118" actId="3680"/>
          <ac:spMkLst>
            <pc:docMk/>
            <pc:sldMk cId="2021139036" sldId="2128751515"/>
            <ac:spMk id="15" creationId="{E2282042-C77A-4D09-880B-A720C4B51E58}"/>
          </ac:spMkLst>
        </pc:spChg>
        <pc:spChg chg="add del mod">
          <ac:chgData name="Allie Buckmaster (Credera)" userId="db6165b2-1112-4e02-9d70-44931e1de11b" providerId="ADAL" clId="{C879CDDD-0D63-47BD-93B3-14DC0BBD8E06}" dt="2022-07-18T22:17:30.004" v="126" actId="478"/>
          <ac:spMkLst>
            <pc:docMk/>
            <pc:sldMk cId="2021139036" sldId="2128751515"/>
            <ac:spMk id="19" creationId="{B516C3D5-7B82-4DC5-91EA-14F41733ADCF}"/>
          </ac:spMkLst>
        </pc:spChg>
        <pc:graphicFrameChg chg="add del mod ord modGraphic">
          <ac:chgData name="Allie Buckmaster (Credera)" userId="db6165b2-1112-4e02-9d70-44931e1de11b" providerId="ADAL" clId="{C879CDDD-0D63-47BD-93B3-14DC0BBD8E06}" dt="2022-07-18T22:17:27.974" v="125" actId="478"/>
          <ac:graphicFrameMkLst>
            <pc:docMk/>
            <pc:sldMk cId="2021139036" sldId="2128751515"/>
            <ac:graphicFrameMk id="16" creationId="{8451F02F-2D2E-47F2-8B49-84E0769EF6DE}"/>
          </ac:graphicFrameMkLst>
        </pc:graphicFrameChg>
        <pc:graphicFrameChg chg="add del">
          <ac:chgData name="Allie Buckmaster (Credera)" userId="db6165b2-1112-4e02-9d70-44931e1de11b" providerId="ADAL" clId="{C879CDDD-0D63-47BD-93B3-14DC0BBD8E06}" dt="2022-07-18T22:17:18.128" v="124" actId="478"/>
          <ac:graphicFrameMkLst>
            <pc:docMk/>
            <pc:sldMk cId="2021139036" sldId="2128751515"/>
            <ac:graphicFrameMk id="17" creationId="{F9286E11-F10C-4134-96E0-B7FB7CCBD6BF}"/>
          </ac:graphicFrameMkLst>
        </pc:graphicFrameChg>
      </pc:sldChg>
      <pc:sldChg chg="addSp delSp modSp new mod modClrScheme chgLayout">
        <pc:chgData name="Allie Buckmaster (Credera)" userId="db6165b2-1112-4e02-9d70-44931e1de11b" providerId="ADAL" clId="{C879CDDD-0D63-47BD-93B3-14DC0BBD8E06}" dt="2022-08-12T16:16:25.648" v="1119" actId="2711"/>
        <pc:sldMkLst>
          <pc:docMk/>
          <pc:sldMk cId="1769171343" sldId="2128751516"/>
        </pc:sldMkLst>
        <pc:spChg chg="mod ord">
          <ac:chgData name="Allie Buckmaster (Credera)" userId="db6165b2-1112-4e02-9d70-44931e1de11b" providerId="ADAL" clId="{C879CDDD-0D63-47BD-93B3-14DC0BBD8E06}" dt="2022-07-18T22:18:56.286" v="143" actId="700"/>
          <ac:spMkLst>
            <pc:docMk/>
            <pc:sldMk cId="1769171343" sldId="2128751516"/>
            <ac:spMk id="2" creationId="{2F0FE156-3D78-4762-B2C2-39AB54EAF924}"/>
          </ac:spMkLst>
        </pc:spChg>
        <pc:spChg chg="del mod ord">
          <ac:chgData name="Allie Buckmaster (Credera)" userId="db6165b2-1112-4e02-9d70-44931e1de11b" providerId="ADAL" clId="{C879CDDD-0D63-47BD-93B3-14DC0BBD8E06}" dt="2022-07-18T22:18:53.323" v="142" actId="700"/>
          <ac:spMkLst>
            <pc:docMk/>
            <pc:sldMk cId="1769171343" sldId="2128751516"/>
            <ac:spMk id="3" creationId="{7FEE5A52-1FD7-4A5A-964D-F09F6C5A8EB7}"/>
          </ac:spMkLst>
        </pc:spChg>
        <pc:spChg chg="del">
          <ac:chgData name="Allie Buckmaster (Credera)" userId="db6165b2-1112-4e02-9d70-44931e1de11b" providerId="ADAL" clId="{C879CDDD-0D63-47BD-93B3-14DC0BBD8E06}" dt="2022-07-18T22:18:53.323" v="142" actId="700"/>
          <ac:spMkLst>
            <pc:docMk/>
            <pc:sldMk cId="1769171343" sldId="2128751516"/>
            <ac:spMk id="4" creationId="{D48F327B-A55A-4FA2-8BE3-C98B35FBD605}"/>
          </ac:spMkLst>
        </pc:spChg>
        <pc:spChg chg="del mod ord">
          <ac:chgData name="Allie Buckmaster (Credera)" userId="db6165b2-1112-4e02-9d70-44931e1de11b" providerId="ADAL" clId="{C879CDDD-0D63-47BD-93B3-14DC0BBD8E06}" dt="2022-07-18T22:18:53.323" v="142" actId="700"/>
          <ac:spMkLst>
            <pc:docMk/>
            <pc:sldMk cId="1769171343" sldId="2128751516"/>
            <ac:spMk id="5" creationId="{B4464B69-ED56-4C46-B13B-C4E0AF4D4857}"/>
          </ac:spMkLst>
        </pc:spChg>
        <pc:spChg chg="del">
          <ac:chgData name="Allie Buckmaster (Credera)" userId="db6165b2-1112-4e02-9d70-44931e1de11b" providerId="ADAL" clId="{C879CDDD-0D63-47BD-93B3-14DC0BBD8E06}" dt="2022-07-18T22:18:53.323" v="142" actId="700"/>
          <ac:spMkLst>
            <pc:docMk/>
            <pc:sldMk cId="1769171343" sldId="2128751516"/>
            <ac:spMk id="6" creationId="{B2D70EC2-21D3-410A-AF91-B7B8876AD8BB}"/>
          </ac:spMkLst>
        </pc:spChg>
        <pc:spChg chg="del mod ord">
          <ac:chgData name="Allie Buckmaster (Credera)" userId="db6165b2-1112-4e02-9d70-44931e1de11b" providerId="ADAL" clId="{C879CDDD-0D63-47BD-93B3-14DC0BBD8E06}" dt="2022-07-18T22:18:53.323" v="142" actId="700"/>
          <ac:spMkLst>
            <pc:docMk/>
            <pc:sldMk cId="1769171343" sldId="2128751516"/>
            <ac:spMk id="7" creationId="{FEEDEAE8-4A93-4202-BE9E-83CA166E5DDB}"/>
          </ac:spMkLst>
        </pc:spChg>
        <pc:spChg chg="del mod ord">
          <ac:chgData name="Allie Buckmaster (Credera)" userId="db6165b2-1112-4e02-9d70-44931e1de11b" providerId="ADAL" clId="{C879CDDD-0D63-47BD-93B3-14DC0BBD8E06}" dt="2022-07-18T22:18:53.323" v="142" actId="700"/>
          <ac:spMkLst>
            <pc:docMk/>
            <pc:sldMk cId="1769171343" sldId="2128751516"/>
            <ac:spMk id="8" creationId="{4279A837-F97A-4BBB-B15E-A9C7769F1DAD}"/>
          </ac:spMkLst>
        </pc:spChg>
        <pc:spChg chg="del">
          <ac:chgData name="Allie Buckmaster (Credera)" userId="db6165b2-1112-4e02-9d70-44931e1de11b" providerId="ADAL" clId="{C879CDDD-0D63-47BD-93B3-14DC0BBD8E06}" dt="2022-07-18T22:18:53.323" v="142" actId="700"/>
          <ac:spMkLst>
            <pc:docMk/>
            <pc:sldMk cId="1769171343" sldId="2128751516"/>
            <ac:spMk id="9" creationId="{A601D799-0A5E-4E85-8495-483A51508AF5}"/>
          </ac:spMkLst>
        </pc:spChg>
        <pc:spChg chg="del">
          <ac:chgData name="Allie Buckmaster (Credera)" userId="db6165b2-1112-4e02-9d70-44931e1de11b" providerId="ADAL" clId="{C879CDDD-0D63-47BD-93B3-14DC0BBD8E06}" dt="2022-07-18T22:18:53.323" v="142" actId="700"/>
          <ac:spMkLst>
            <pc:docMk/>
            <pc:sldMk cId="1769171343" sldId="2128751516"/>
            <ac:spMk id="10" creationId="{063666FE-4C8D-412D-AC90-0749875DA5A1}"/>
          </ac:spMkLst>
        </pc:spChg>
        <pc:spChg chg="del">
          <ac:chgData name="Allie Buckmaster (Credera)" userId="db6165b2-1112-4e02-9d70-44931e1de11b" providerId="ADAL" clId="{C879CDDD-0D63-47BD-93B3-14DC0BBD8E06}" dt="2022-07-18T22:18:53.323" v="142" actId="700"/>
          <ac:spMkLst>
            <pc:docMk/>
            <pc:sldMk cId="1769171343" sldId="2128751516"/>
            <ac:spMk id="11" creationId="{62B08417-A0EB-40F4-9FC1-73FBF18F500D}"/>
          </ac:spMkLst>
        </pc:spChg>
        <pc:spChg chg="del">
          <ac:chgData name="Allie Buckmaster (Credera)" userId="db6165b2-1112-4e02-9d70-44931e1de11b" providerId="ADAL" clId="{C879CDDD-0D63-47BD-93B3-14DC0BBD8E06}" dt="2022-07-18T22:18:53.323" v="142" actId="700"/>
          <ac:spMkLst>
            <pc:docMk/>
            <pc:sldMk cId="1769171343" sldId="2128751516"/>
            <ac:spMk id="12" creationId="{88AF99A7-AAD2-4003-BED0-2473F0B42342}"/>
          </ac:spMkLst>
        </pc:spChg>
        <pc:spChg chg="del">
          <ac:chgData name="Allie Buckmaster (Credera)" userId="db6165b2-1112-4e02-9d70-44931e1de11b" providerId="ADAL" clId="{C879CDDD-0D63-47BD-93B3-14DC0BBD8E06}" dt="2022-07-18T22:18:53.323" v="142" actId="700"/>
          <ac:spMkLst>
            <pc:docMk/>
            <pc:sldMk cId="1769171343" sldId="2128751516"/>
            <ac:spMk id="13" creationId="{5052B0DD-E124-4167-A267-54F5B6E71E57}"/>
          </ac:spMkLst>
        </pc:spChg>
        <pc:spChg chg="add del mod ord">
          <ac:chgData name="Allie Buckmaster (Credera)" userId="db6165b2-1112-4e02-9d70-44931e1de11b" providerId="ADAL" clId="{C879CDDD-0D63-47BD-93B3-14DC0BBD8E06}" dt="2022-07-18T22:18:56.286" v="143" actId="700"/>
          <ac:spMkLst>
            <pc:docMk/>
            <pc:sldMk cId="1769171343" sldId="2128751516"/>
            <ac:spMk id="14" creationId="{EB8437B4-CFE6-4945-B488-A963AE2E5CBA}"/>
          </ac:spMkLst>
        </pc:spChg>
        <pc:spChg chg="add del mod ord">
          <ac:chgData name="Allie Buckmaster (Credera)" userId="db6165b2-1112-4e02-9d70-44931e1de11b" providerId="ADAL" clId="{C879CDDD-0D63-47BD-93B3-14DC0BBD8E06}" dt="2022-07-18T22:18:56.286" v="143" actId="700"/>
          <ac:spMkLst>
            <pc:docMk/>
            <pc:sldMk cId="1769171343" sldId="2128751516"/>
            <ac:spMk id="15" creationId="{C759D951-9E7E-4A04-93BC-87A2935370E6}"/>
          </ac:spMkLst>
        </pc:spChg>
        <pc:spChg chg="add del mod ord">
          <ac:chgData name="Allie Buckmaster (Credera)" userId="db6165b2-1112-4e02-9d70-44931e1de11b" providerId="ADAL" clId="{C879CDDD-0D63-47BD-93B3-14DC0BBD8E06}" dt="2022-07-18T22:18:56.286" v="143" actId="700"/>
          <ac:spMkLst>
            <pc:docMk/>
            <pc:sldMk cId="1769171343" sldId="2128751516"/>
            <ac:spMk id="16" creationId="{80867300-67D0-443D-B960-CC91A27CF0F1}"/>
          </ac:spMkLst>
        </pc:spChg>
        <pc:spChg chg="add del mod ord">
          <ac:chgData name="Allie Buckmaster (Credera)" userId="db6165b2-1112-4e02-9d70-44931e1de11b" providerId="ADAL" clId="{C879CDDD-0D63-47BD-93B3-14DC0BBD8E06}" dt="2022-07-18T22:18:56.286" v="143" actId="700"/>
          <ac:spMkLst>
            <pc:docMk/>
            <pc:sldMk cId="1769171343" sldId="2128751516"/>
            <ac:spMk id="17" creationId="{26CE5712-C284-4417-B837-12480AE6A48E}"/>
          </ac:spMkLst>
        </pc:spChg>
        <pc:spChg chg="add mod ord">
          <ac:chgData name="Allie Buckmaster (Credera)" userId="db6165b2-1112-4e02-9d70-44931e1de11b" providerId="ADAL" clId="{C879CDDD-0D63-47BD-93B3-14DC0BBD8E06}" dt="2022-07-18T22:19:48.525" v="168" actId="20577"/>
          <ac:spMkLst>
            <pc:docMk/>
            <pc:sldMk cId="1769171343" sldId="2128751516"/>
            <ac:spMk id="18" creationId="{38502BFE-AEE5-4C62-84FC-2642E4171A4D}"/>
          </ac:spMkLst>
        </pc:spChg>
        <pc:spChg chg="add mod ord">
          <ac:chgData name="Allie Buckmaster (Credera)" userId="db6165b2-1112-4e02-9d70-44931e1de11b" providerId="ADAL" clId="{C879CDDD-0D63-47BD-93B3-14DC0BBD8E06}" dt="2022-07-18T22:19:43.017" v="156" actId="20577"/>
          <ac:spMkLst>
            <pc:docMk/>
            <pc:sldMk cId="1769171343" sldId="2128751516"/>
            <ac:spMk id="19" creationId="{2E2FEA5C-F4FE-48F4-A880-BD8107D49488}"/>
          </ac:spMkLst>
        </pc:spChg>
        <pc:spChg chg="add mod ord">
          <ac:chgData name="Allie Buckmaster (Credera)" userId="db6165b2-1112-4e02-9d70-44931e1de11b" providerId="ADAL" clId="{C879CDDD-0D63-47BD-93B3-14DC0BBD8E06}" dt="2022-08-12T16:16:25.648" v="1119" actId="2711"/>
          <ac:spMkLst>
            <pc:docMk/>
            <pc:sldMk cId="1769171343" sldId="2128751516"/>
            <ac:spMk id="20" creationId="{CC057F54-B657-4681-935F-8A7C4C794E30}"/>
          </ac:spMkLst>
        </pc:spChg>
      </pc:sldChg>
      <pc:sldChg chg="new del">
        <pc:chgData name="Allie Buckmaster (Credera)" userId="db6165b2-1112-4e02-9d70-44931e1de11b" providerId="ADAL" clId="{C879CDDD-0D63-47BD-93B3-14DC0BBD8E06}" dt="2022-07-18T22:19:37.187" v="151" actId="680"/>
        <pc:sldMkLst>
          <pc:docMk/>
          <pc:sldMk cId="2180594152" sldId="2128751517"/>
        </pc:sldMkLst>
      </pc:sldChg>
      <pc:sldChg chg="addSp delSp modSp new mod modClrScheme chgLayout">
        <pc:chgData name="Allie Buckmaster (Credera)" userId="db6165b2-1112-4e02-9d70-44931e1de11b" providerId="ADAL" clId="{C879CDDD-0D63-47BD-93B3-14DC0BBD8E06}" dt="2022-08-15T18:54:36.105" v="1206" actId="20577"/>
        <pc:sldMkLst>
          <pc:docMk/>
          <pc:sldMk cId="3243441567" sldId="2128751517"/>
        </pc:sldMkLst>
        <pc:spChg chg="mod ord">
          <ac:chgData name="Allie Buckmaster (Credera)" userId="db6165b2-1112-4e02-9d70-44931e1de11b" providerId="ADAL" clId="{C879CDDD-0D63-47BD-93B3-14DC0BBD8E06}" dt="2022-07-18T22:20:32.301" v="174" actId="700"/>
          <ac:spMkLst>
            <pc:docMk/>
            <pc:sldMk cId="3243441567" sldId="2128751517"/>
            <ac:spMk id="2" creationId="{EAC8A6C3-072F-4A93-932B-7943A3DC036C}"/>
          </ac:spMkLst>
        </pc:spChg>
        <pc:spChg chg="del">
          <ac:chgData name="Allie Buckmaster (Credera)" userId="db6165b2-1112-4e02-9d70-44931e1de11b" providerId="ADAL" clId="{C879CDDD-0D63-47BD-93B3-14DC0BBD8E06}" dt="2022-08-03T15:25:22.854" v="989" actId="478"/>
          <ac:spMkLst>
            <pc:docMk/>
            <pc:sldMk cId="3243441567" sldId="2128751517"/>
            <ac:spMk id="3" creationId="{215D4F75-CC70-3450-DAC3-13CB3AEF1773}"/>
          </ac:spMkLst>
        </pc:spChg>
        <pc:spChg chg="del mod ord">
          <ac:chgData name="Allie Buckmaster (Credera)" userId="db6165b2-1112-4e02-9d70-44931e1de11b" providerId="ADAL" clId="{C879CDDD-0D63-47BD-93B3-14DC0BBD8E06}" dt="2022-07-18T22:20:18.393" v="170" actId="700"/>
          <ac:spMkLst>
            <pc:docMk/>
            <pc:sldMk cId="3243441567" sldId="2128751517"/>
            <ac:spMk id="3" creationId="{947C31BE-2D53-4C9E-BCCA-EF51B0EC96C6}"/>
          </ac:spMkLst>
        </pc:spChg>
        <pc:spChg chg="add mod">
          <ac:chgData name="Allie Buckmaster (Credera)" userId="db6165b2-1112-4e02-9d70-44931e1de11b" providerId="ADAL" clId="{C879CDDD-0D63-47BD-93B3-14DC0BBD8E06}" dt="2022-08-03T15:33:08.280" v="1100" actId="1076"/>
          <ac:spMkLst>
            <pc:docMk/>
            <pc:sldMk cId="3243441567" sldId="2128751517"/>
            <ac:spMk id="4" creationId="{7FED9323-BC41-433E-A06A-F71B36D7C248}"/>
          </ac:spMkLst>
        </pc:spChg>
        <pc:spChg chg="del mod ord">
          <ac:chgData name="Allie Buckmaster (Credera)" userId="db6165b2-1112-4e02-9d70-44931e1de11b" providerId="ADAL" clId="{C879CDDD-0D63-47BD-93B3-14DC0BBD8E06}" dt="2022-07-18T22:20:18.393" v="170" actId="700"/>
          <ac:spMkLst>
            <pc:docMk/>
            <pc:sldMk cId="3243441567" sldId="2128751517"/>
            <ac:spMk id="4" creationId="{AC0A0676-87F9-4F2B-A205-45F7F0C02B9A}"/>
          </ac:spMkLst>
        </pc:spChg>
        <pc:spChg chg="del mod ord">
          <ac:chgData name="Allie Buckmaster (Credera)" userId="db6165b2-1112-4e02-9d70-44931e1de11b" providerId="ADAL" clId="{C879CDDD-0D63-47BD-93B3-14DC0BBD8E06}" dt="2022-07-18T22:20:18.393" v="170" actId="700"/>
          <ac:spMkLst>
            <pc:docMk/>
            <pc:sldMk cId="3243441567" sldId="2128751517"/>
            <ac:spMk id="5" creationId="{4AA80CE5-FF2B-4145-8B65-14E3095FE6D8}"/>
          </ac:spMkLst>
        </pc:spChg>
        <pc:spChg chg="add mod">
          <ac:chgData name="Allie Buckmaster (Credera)" userId="db6165b2-1112-4e02-9d70-44931e1de11b" providerId="ADAL" clId="{C879CDDD-0D63-47BD-93B3-14DC0BBD8E06}" dt="2022-08-03T15:39:19.644" v="1106" actId="14100"/>
          <ac:spMkLst>
            <pc:docMk/>
            <pc:sldMk cId="3243441567" sldId="2128751517"/>
            <ac:spMk id="5" creationId="{E42F7AD5-220A-4BA8-8845-DC3FE766ABA2}"/>
          </ac:spMkLst>
        </pc:spChg>
        <pc:spChg chg="add del mod ord">
          <ac:chgData name="Allie Buckmaster (Credera)" userId="db6165b2-1112-4e02-9d70-44931e1de11b" providerId="ADAL" clId="{C879CDDD-0D63-47BD-93B3-14DC0BBD8E06}" dt="2022-07-18T22:20:32.301" v="174" actId="700"/>
          <ac:spMkLst>
            <pc:docMk/>
            <pc:sldMk cId="3243441567" sldId="2128751517"/>
            <ac:spMk id="6" creationId="{BE973E9D-F876-4545-B84B-8FE5EEBD38BC}"/>
          </ac:spMkLst>
        </pc:spChg>
        <pc:spChg chg="add del mod ord">
          <ac:chgData name="Allie Buckmaster (Credera)" userId="db6165b2-1112-4e02-9d70-44931e1de11b" providerId="ADAL" clId="{C879CDDD-0D63-47BD-93B3-14DC0BBD8E06}" dt="2022-07-18T22:20:32.301" v="174" actId="700"/>
          <ac:spMkLst>
            <pc:docMk/>
            <pc:sldMk cId="3243441567" sldId="2128751517"/>
            <ac:spMk id="7" creationId="{1AA0C26F-0462-4907-A98F-C047B460FD9D}"/>
          </ac:spMkLst>
        </pc:spChg>
        <pc:spChg chg="add del mod ord">
          <ac:chgData name="Allie Buckmaster (Credera)" userId="db6165b2-1112-4e02-9d70-44931e1de11b" providerId="ADAL" clId="{C879CDDD-0D63-47BD-93B3-14DC0BBD8E06}" dt="2022-07-18T22:20:32.301" v="174" actId="700"/>
          <ac:spMkLst>
            <pc:docMk/>
            <pc:sldMk cId="3243441567" sldId="2128751517"/>
            <ac:spMk id="8" creationId="{04D073E8-C2B8-4630-90D2-CE5FB0D0731F}"/>
          </ac:spMkLst>
        </pc:spChg>
        <pc:spChg chg="add del mod">
          <ac:chgData name="Allie Buckmaster (Credera)" userId="db6165b2-1112-4e02-9d70-44931e1de11b" providerId="ADAL" clId="{C879CDDD-0D63-47BD-93B3-14DC0BBD8E06}" dt="2022-07-18T22:20:25.290" v="173" actId="478"/>
          <ac:spMkLst>
            <pc:docMk/>
            <pc:sldMk cId="3243441567" sldId="2128751517"/>
            <ac:spMk id="9" creationId="{41B8A8C8-1DB8-41AF-975D-5DDF18A01ED8}"/>
          </ac:spMkLst>
        </pc:spChg>
        <pc:spChg chg="add del mod">
          <ac:chgData name="Allie Buckmaster (Credera)" userId="db6165b2-1112-4e02-9d70-44931e1de11b" providerId="ADAL" clId="{C879CDDD-0D63-47BD-93B3-14DC0BBD8E06}" dt="2022-07-18T22:22:33.237" v="267" actId="478"/>
          <ac:spMkLst>
            <pc:docMk/>
            <pc:sldMk cId="3243441567" sldId="2128751517"/>
            <ac:spMk id="11" creationId="{1AFA22D5-9059-41CD-8DCE-4CCC8C5BE7BA}"/>
          </ac:spMkLst>
        </pc:spChg>
        <pc:spChg chg="add mod">
          <ac:chgData name="Allie Buckmaster (Credera)" userId="db6165b2-1112-4e02-9d70-44931e1de11b" providerId="ADAL" clId="{C879CDDD-0D63-47BD-93B3-14DC0BBD8E06}" dt="2022-08-03T15:32:17.060" v="1087" actId="14100"/>
          <ac:spMkLst>
            <pc:docMk/>
            <pc:sldMk cId="3243441567" sldId="2128751517"/>
            <ac:spMk id="12" creationId="{5A54B820-183B-48B9-9BC3-E6424300FAD5}"/>
          </ac:spMkLst>
        </pc:spChg>
        <pc:spChg chg="add del mod">
          <ac:chgData name="Allie Buckmaster (Credera)" userId="db6165b2-1112-4e02-9d70-44931e1de11b" providerId="ADAL" clId="{C879CDDD-0D63-47BD-93B3-14DC0BBD8E06}" dt="2022-07-18T22:22:33.237" v="267" actId="478"/>
          <ac:spMkLst>
            <pc:docMk/>
            <pc:sldMk cId="3243441567" sldId="2128751517"/>
            <ac:spMk id="13" creationId="{C74979E4-FEB1-4F26-9CC1-C278FE66D867}"/>
          </ac:spMkLst>
        </pc:spChg>
        <pc:spChg chg="add mod ord">
          <ac:chgData name="Allie Buckmaster (Credera)" userId="db6165b2-1112-4e02-9d70-44931e1de11b" providerId="ADAL" clId="{C879CDDD-0D63-47BD-93B3-14DC0BBD8E06}" dt="2022-08-03T15:31:34.215" v="1075" actId="14100"/>
          <ac:spMkLst>
            <pc:docMk/>
            <pc:sldMk cId="3243441567" sldId="2128751517"/>
            <ac:spMk id="14" creationId="{4F554C1B-F4DD-4CDA-8703-8EB7E778DF24}"/>
          </ac:spMkLst>
        </pc:spChg>
        <pc:spChg chg="add del mod">
          <ac:chgData name="Allie Buckmaster (Credera)" userId="db6165b2-1112-4e02-9d70-44931e1de11b" providerId="ADAL" clId="{C879CDDD-0D63-47BD-93B3-14DC0BBD8E06}" dt="2022-07-18T22:22:33.237" v="267" actId="478"/>
          <ac:spMkLst>
            <pc:docMk/>
            <pc:sldMk cId="3243441567" sldId="2128751517"/>
            <ac:spMk id="15" creationId="{6AE923F4-1138-4B67-A031-73F17E3CAE73}"/>
          </ac:spMkLst>
        </pc:spChg>
        <pc:spChg chg="add mod">
          <ac:chgData name="Allie Buckmaster (Credera)" userId="db6165b2-1112-4e02-9d70-44931e1de11b" providerId="ADAL" clId="{C879CDDD-0D63-47BD-93B3-14DC0BBD8E06}" dt="2022-08-03T15:34:15.038" v="1104" actId="14100"/>
          <ac:spMkLst>
            <pc:docMk/>
            <pc:sldMk cId="3243441567" sldId="2128751517"/>
            <ac:spMk id="16" creationId="{574390F9-8B24-4272-BFC9-1A664A0118A9}"/>
          </ac:spMkLst>
        </pc:spChg>
        <pc:spChg chg="add mod">
          <ac:chgData name="Allie Buckmaster (Credera)" userId="db6165b2-1112-4e02-9d70-44931e1de11b" providerId="ADAL" clId="{C879CDDD-0D63-47BD-93B3-14DC0BBD8E06}" dt="2022-08-03T15:33:59.371" v="1102" actId="14100"/>
          <ac:spMkLst>
            <pc:docMk/>
            <pc:sldMk cId="3243441567" sldId="2128751517"/>
            <ac:spMk id="17" creationId="{6A1AA367-C171-451F-9BD9-DF39189FBAF8}"/>
          </ac:spMkLst>
        </pc:spChg>
        <pc:spChg chg="add mod">
          <ac:chgData name="Allie Buckmaster (Credera)" userId="db6165b2-1112-4e02-9d70-44931e1de11b" providerId="ADAL" clId="{C879CDDD-0D63-47BD-93B3-14DC0BBD8E06}" dt="2022-08-03T15:32:39.151" v="1093" actId="14100"/>
          <ac:spMkLst>
            <pc:docMk/>
            <pc:sldMk cId="3243441567" sldId="2128751517"/>
            <ac:spMk id="18" creationId="{D5EB6E5D-2EBA-47B6-8BF4-EC42203611A6}"/>
          </ac:spMkLst>
        </pc:spChg>
        <pc:spChg chg="add mod ord">
          <ac:chgData name="Allie Buckmaster (Credera)" userId="db6165b2-1112-4e02-9d70-44931e1de11b" providerId="ADAL" clId="{C879CDDD-0D63-47BD-93B3-14DC0BBD8E06}" dt="2022-08-03T15:32:46.064" v="1095" actId="1076"/>
          <ac:spMkLst>
            <pc:docMk/>
            <pc:sldMk cId="3243441567" sldId="2128751517"/>
            <ac:spMk id="19" creationId="{0865F7B9-E5F2-47EE-8E96-66FD7BD22AFF}"/>
          </ac:spMkLst>
        </pc:spChg>
        <pc:spChg chg="add mod">
          <ac:chgData name="Allie Buckmaster (Credera)" userId="db6165b2-1112-4e02-9d70-44931e1de11b" providerId="ADAL" clId="{C879CDDD-0D63-47BD-93B3-14DC0BBD8E06}" dt="2022-08-03T15:31:50.547" v="1079" actId="1076"/>
          <ac:spMkLst>
            <pc:docMk/>
            <pc:sldMk cId="3243441567" sldId="2128751517"/>
            <ac:spMk id="20" creationId="{2DDE0D47-06BD-4594-B2B3-C8C33AA9620F}"/>
          </ac:spMkLst>
        </pc:spChg>
        <pc:spChg chg="add del mod">
          <ac:chgData name="Allie Buckmaster (Credera)" userId="db6165b2-1112-4e02-9d70-44931e1de11b" providerId="ADAL" clId="{C879CDDD-0D63-47BD-93B3-14DC0BBD8E06}" dt="2022-07-18T22:22:33.237" v="267" actId="478"/>
          <ac:spMkLst>
            <pc:docMk/>
            <pc:sldMk cId="3243441567" sldId="2128751517"/>
            <ac:spMk id="20" creationId="{447E8928-36E8-4693-B055-E7B2627442C2}"/>
          </ac:spMkLst>
        </pc:spChg>
        <pc:spChg chg="add mod">
          <ac:chgData name="Allie Buckmaster (Credera)" userId="db6165b2-1112-4e02-9d70-44931e1de11b" providerId="ADAL" clId="{C879CDDD-0D63-47BD-93B3-14DC0BBD8E06}" dt="2022-08-03T15:32:22.321" v="1089" actId="14100"/>
          <ac:spMkLst>
            <pc:docMk/>
            <pc:sldMk cId="3243441567" sldId="2128751517"/>
            <ac:spMk id="21" creationId="{9CD899EE-AC97-49B1-BA7C-146A01960879}"/>
          </ac:spMkLst>
        </pc:spChg>
        <pc:spChg chg="add mod">
          <ac:chgData name="Allie Buckmaster (Credera)" userId="db6165b2-1112-4e02-9d70-44931e1de11b" providerId="ADAL" clId="{C879CDDD-0D63-47BD-93B3-14DC0BBD8E06}" dt="2022-08-03T15:32:43.076" v="1094" actId="1076"/>
          <ac:spMkLst>
            <pc:docMk/>
            <pc:sldMk cId="3243441567" sldId="2128751517"/>
            <ac:spMk id="22" creationId="{89B22D04-6479-4615-BA4E-621370964F27}"/>
          </ac:spMkLst>
        </pc:spChg>
        <pc:spChg chg="add mod ord">
          <ac:chgData name="Allie Buckmaster (Credera)" userId="db6165b2-1112-4e02-9d70-44931e1de11b" providerId="ADAL" clId="{C879CDDD-0D63-47BD-93B3-14DC0BBD8E06}" dt="2022-07-18T22:26:34.518" v="396" actId="20577"/>
          <ac:spMkLst>
            <pc:docMk/>
            <pc:sldMk cId="3243441567" sldId="2128751517"/>
            <ac:spMk id="23" creationId="{3E08B87E-16D6-4B75-8F52-0F1168082B34}"/>
          </ac:spMkLst>
        </pc:spChg>
        <pc:spChg chg="add mod ord">
          <ac:chgData name="Allie Buckmaster (Credera)" userId="db6165b2-1112-4e02-9d70-44931e1de11b" providerId="ADAL" clId="{C879CDDD-0D63-47BD-93B3-14DC0BBD8E06}" dt="2022-08-15T18:54:15.734" v="1121" actId="13926"/>
          <ac:spMkLst>
            <pc:docMk/>
            <pc:sldMk cId="3243441567" sldId="2128751517"/>
            <ac:spMk id="24" creationId="{9F2E4A1D-1689-4282-A3BF-BA172A3DC56D}"/>
          </ac:spMkLst>
        </pc:spChg>
        <pc:spChg chg="add mod ord">
          <ac:chgData name="Allie Buckmaster (Credera)" userId="db6165b2-1112-4e02-9d70-44931e1de11b" providerId="ADAL" clId="{C879CDDD-0D63-47BD-93B3-14DC0BBD8E06}" dt="2022-07-18T22:21:56.292" v="243" actId="122"/>
          <ac:spMkLst>
            <pc:docMk/>
            <pc:sldMk cId="3243441567" sldId="2128751517"/>
            <ac:spMk id="25" creationId="{E3CD07A9-1732-4B7C-B187-F153EDAB7EAD}"/>
          </ac:spMkLst>
        </pc:spChg>
        <pc:spChg chg="add mod ord">
          <ac:chgData name="Allie Buckmaster (Credera)" userId="db6165b2-1112-4e02-9d70-44931e1de11b" providerId="ADAL" clId="{C879CDDD-0D63-47BD-93B3-14DC0BBD8E06}" dt="2022-08-15T18:54:36.105" v="1206" actId="20577"/>
          <ac:spMkLst>
            <pc:docMk/>
            <pc:sldMk cId="3243441567" sldId="2128751517"/>
            <ac:spMk id="26" creationId="{9662B333-B1AB-45FA-8BA2-DF56DB9A0383}"/>
          </ac:spMkLst>
        </pc:spChg>
        <pc:spChg chg="add mod ord">
          <ac:chgData name="Allie Buckmaster (Credera)" userId="db6165b2-1112-4e02-9d70-44931e1de11b" providerId="ADAL" clId="{C879CDDD-0D63-47BD-93B3-14DC0BBD8E06}" dt="2022-08-03T16:08:54.809" v="1118" actId="20577"/>
          <ac:spMkLst>
            <pc:docMk/>
            <pc:sldMk cId="3243441567" sldId="2128751517"/>
            <ac:spMk id="27" creationId="{39EE76AB-2D97-4E24-8477-C402AC4A52B9}"/>
          </ac:spMkLst>
        </pc:spChg>
        <pc:spChg chg="add del mod ord">
          <ac:chgData name="Allie Buckmaster (Credera)" userId="db6165b2-1112-4e02-9d70-44931e1de11b" providerId="ADAL" clId="{C879CDDD-0D63-47BD-93B3-14DC0BBD8E06}" dt="2022-07-18T22:21:38.801" v="238" actId="478"/>
          <ac:spMkLst>
            <pc:docMk/>
            <pc:sldMk cId="3243441567" sldId="2128751517"/>
            <ac:spMk id="28" creationId="{BBDE8F40-8D16-4E6A-A7D4-CA2F02FF4C3D}"/>
          </ac:spMkLst>
        </pc:spChg>
        <pc:graphicFrameChg chg="add mod modGraphic">
          <ac:chgData name="Allie Buckmaster (Credera)" userId="db6165b2-1112-4e02-9d70-44931e1de11b" providerId="ADAL" clId="{C879CDDD-0D63-47BD-93B3-14DC0BBD8E06}" dt="2022-08-03T15:34:21.397" v="1105" actId="14734"/>
          <ac:graphicFrameMkLst>
            <pc:docMk/>
            <pc:sldMk cId="3243441567" sldId="2128751517"/>
            <ac:graphicFrameMk id="10" creationId="{455251B0-3700-42B6-B903-B7EDDA14E75A}"/>
          </ac:graphicFrameMkLst>
        </pc:graphicFrameChg>
      </pc:sldChg>
      <pc:sldChg chg="addSp delSp modSp add del mod">
        <pc:chgData name="Allie Buckmaster (Credera)" userId="db6165b2-1112-4e02-9d70-44931e1de11b" providerId="ADAL" clId="{C879CDDD-0D63-47BD-93B3-14DC0BBD8E06}" dt="2022-07-19T21:01:40.430" v="574" actId="47"/>
        <pc:sldMkLst>
          <pc:docMk/>
          <pc:sldMk cId="1367325075" sldId="2128751518"/>
        </pc:sldMkLst>
        <pc:spChg chg="add del mod">
          <ac:chgData name="Allie Buckmaster (Credera)" userId="db6165b2-1112-4e02-9d70-44931e1de11b" providerId="ADAL" clId="{C879CDDD-0D63-47BD-93B3-14DC0BBD8E06}" dt="2022-07-19T20:56:12.423" v="475" actId="478"/>
          <ac:spMkLst>
            <pc:docMk/>
            <pc:sldMk cId="1367325075" sldId="2128751518"/>
            <ac:spMk id="12" creationId="{5A54B820-183B-48B9-9BC3-E6424300FAD5}"/>
          </ac:spMkLst>
        </pc:spChg>
        <pc:spChg chg="add del">
          <ac:chgData name="Allie Buckmaster (Credera)" userId="db6165b2-1112-4e02-9d70-44931e1de11b" providerId="ADAL" clId="{C879CDDD-0D63-47BD-93B3-14DC0BBD8E06}" dt="2022-07-19T20:56:12.423" v="475" actId="478"/>
          <ac:spMkLst>
            <pc:docMk/>
            <pc:sldMk cId="1367325075" sldId="2128751518"/>
            <ac:spMk id="14" creationId="{4F554C1B-F4DD-4CDA-8703-8EB7E778DF24}"/>
          </ac:spMkLst>
        </pc:spChg>
        <pc:spChg chg="add del mod">
          <ac:chgData name="Allie Buckmaster (Credera)" userId="db6165b2-1112-4e02-9d70-44931e1de11b" providerId="ADAL" clId="{C879CDDD-0D63-47BD-93B3-14DC0BBD8E06}" dt="2022-07-19T20:56:12.423" v="475" actId="478"/>
          <ac:spMkLst>
            <pc:docMk/>
            <pc:sldMk cId="1367325075" sldId="2128751518"/>
            <ac:spMk id="16" creationId="{574390F9-8B24-4272-BFC9-1A664A0118A9}"/>
          </ac:spMkLst>
        </pc:spChg>
        <pc:spChg chg="add del mod">
          <ac:chgData name="Allie Buckmaster (Credera)" userId="db6165b2-1112-4e02-9d70-44931e1de11b" providerId="ADAL" clId="{C879CDDD-0D63-47BD-93B3-14DC0BBD8E06}" dt="2022-07-19T20:56:12.423" v="475" actId="478"/>
          <ac:spMkLst>
            <pc:docMk/>
            <pc:sldMk cId="1367325075" sldId="2128751518"/>
            <ac:spMk id="17" creationId="{6A1AA367-C171-451F-9BD9-DF39189FBAF8}"/>
          </ac:spMkLst>
        </pc:spChg>
        <pc:spChg chg="add del mod">
          <ac:chgData name="Allie Buckmaster (Credera)" userId="db6165b2-1112-4e02-9d70-44931e1de11b" providerId="ADAL" clId="{C879CDDD-0D63-47BD-93B3-14DC0BBD8E06}" dt="2022-07-19T20:56:12.423" v="475" actId="478"/>
          <ac:spMkLst>
            <pc:docMk/>
            <pc:sldMk cId="1367325075" sldId="2128751518"/>
            <ac:spMk id="18" creationId="{D5EB6E5D-2EBA-47B6-8BF4-EC42203611A6}"/>
          </ac:spMkLst>
        </pc:spChg>
        <pc:spChg chg="add del">
          <ac:chgData name="Allie Buckmaster (Credera)" userId="db6165b2-1112-4e02-9d70-44931e1de11b" providerId="ADAL" clId="{C879CDDD-0D63-47BD-93B3-14DC0BBD8E06}" dt="2022-07-19T20:56:12.423" v="475" actId="478"/>
          <ac:spMkLst>
            <pc:docMk/>
            <pc:sldMk cId="1367325075" sldId="2128751518"/>
            <ac:spMk id="19" creationId="{0865F7B9-E5F2-47EE-8E96-66FD7BD22AFF}"/>
          </ac:spMkLst>
        </pc:spChg>
        <pc:spChg chg="add del mod">
          <ac:chgData name="Allie Buckmaster (Credera)" userId="db6165b2-1112-4e02-9d70-44931e1de11b" providerId="ADAL" clId="{C879CDDD-0D63-47BD-93B3-14DC0BBD8E06}" dt="2022-07-19T20:56:12.423" v="475" actId="478"/>
          <ac:spMkLst>
            <pc:docMk/>
            <pc:sldMk cId="1367325075" sldId="2128751518"/>
            <ac:spMk id="21" creationId="{9CD899EE-AC97-49B1-BA7C-146A01960879}"/>
          </ac:spMkLst>
        </pc:spChg>
        <pc:spChg chg="add del mod">
          <ac:chgData name="Allie Buckmaster (Credera)" userId="db6165b2-1112-4e02-9d70-44931e1de11b" providerId="ADAL" clId="{C879CDDD-0D63-47BD-93B3-14DC0BBD8E06}" dt="2022-07-19T20:56:12.145" v="474" actId="478"/>
          <ac:spMkLst>
            <pc:docMk/>
            <pc:sldMk cId="1367325075" sldId="2128751518"/>
            <ac:spMk id="22" creationId="{89B22D04-6479-4615-BA4E-621370964F27}"/>
          </ac:spMkLst>
        </pc:spChg>
        <pc:spChg chg="mod">
          <ac:chgData name="Allie Buckmaster (Credera)" userId="db6165b2-1112-4e02-9d70-44931e1de11b" providerId="ADAL" clId="{C879CDDD-0D63-47BD-93B3-14DC0BBD8E06}" dt="2022-07-19T20:59:49.054" v="573" actId="14100"/>
          <ac:spMkLst>
            <pc:docMk/>
            <pc:sldMk cId="1367325075" sldId="2128751518"/>
            <ac:spMk id="26" creationId="{9662B333-B1AB-45FA-8BA2-DF56DB9A0383}"/>
          </ac:spMkLst>
        </pc:spChg>
        <pc:spChg chg="mod">
          <ac:chgData name="Allie Buckmaster (Credera)" userId="db6165b2-1112-4e02-9d70-44931e1de11b" providerId="ADAL" clId="{C879CDDD-0D63-47BD-93B3-14DC0BBD8E06}" dt="2022-07-19T20:57:43.637" v="504" actId="20577"/>
          <ac:spMkLst>
            <pc:docMk/>
            <pc:sldMk cId="1367325075" sldId="2128751518"/>
            <ac:spMk id="27" creationId="{39EE76AB-2D97-4E24-8477-C402AC4A52B9}"/>
          </ac:spMkLst>
        </pc:spChg>
        <pc:spChg chg="mod">
          <ac:chgData name="Allie Buckmaster (Credera)" userId="db6165b2-1112-4e02-9d70-44931e1de11b" providerId="ADAL" clId="{C879CDDD-0D63-47BD-93B3-14DC0BBD8E06}" dt="2022-07-18T22:28:16.856" v="448"/>
          <ac:spMkLst>
            <pc:docMk/>
            <pc:sldMk cId="1367325075" sldId="2128751518"/>
            <ac:spMk id="28" creationId="{3D007772-92ED-4092-B138-5CBE0AD050BC}"/>
          </ac:spMkLst>
        </pc:spChg>
        <pc:spChg chg="mod">
          <ac:chgData name="Allie Buckmaster (Credera)" userId="db6165b2-1112-4e02-9d70-44931e1de11b" providerId="ADAL" clId="{C879CDDD-0D63-47BD-93B3-14DC0BBD8E06}" dt="2022-07-18T22:28:16.856" v="448"/>
          <ac:spMkLst>
            <pc:docMk/>
            <pc:sldMk cId="1367325075" sldId="2128751518"/>
            <ac:spMk id="29" creationId="{292D0277-3787-40D6-A63C-F800FD725177}"/>
          </ac:spMkLst>
        </pc:spChg>
        <pc:spChg chg="mod">
          <ac:chgData name="Allie Buckmaster (Credera)" userId="db6165b2-1112-4e02-9d70-44931e1de11b" providerId="ADAL" clId="{C879CDDD-0D63-47BD-93B3-14DC0BBD8E06}" dt="2022-07-18T22:28:16.856" v="448"/>
          <ac:spMkLst>
            <pc:docMk/>
            <pc:sldMk cId="1367325075" sldId="2128751518"/>
            <ac:spMk id="31" creationId="{4702CEF0-FBBD-449F-AE95-46A445564E57}"/>
          </ac:spMkLst>
        </pc:spChg>
        <pc:spChg chg="mod">
          <ac:chgData name="Allie Buckmaster (Credera)" userId="db6165b2-1112-4e02-9d70-44931e1de11b" providerId="ADAL" clId="{C879CDDD-0D63-47BD-93B3-14DC0BBD8E06}" dt="2022-07-18T22:28:16.856" v="448"/>
          <ac:spMkLst>
            <pc:docMk/>
            <pc:sldMk cId="1367325075" sldId="2128751518"/>
            <ac:spMk id="32" creationId="{C1D29028-2264-497B-BFFD-1CDBACAC6D10}"/>
          </ac:spMkLst>
        </pc:spChg>
        <pc:spChg chg="mod">
          <ac:chgData name="Allie Buckmaster (Credera)" userId="db6165b2-1112-4e02-9d70-44931e1de11b" providerId="ADAL" clId="{C879CDDD-0D63-47BD-93B3-14DC0BBD8E06}" dt="2022-07-18T22:28:16.856" v="448"/>
          <ac:spMkLst>
            <pc:docMk/>
            <pc:sldMk cId="1367325075" sldId="2128751518"/>
            <ac:spMk id="34" creationId="{ED7C4C1D-8A42-4717-8B7D-9A643CA1B2CD}"/>
          </ac:spMkLst>
        </pc:spChg>
        <pc:spChg chg="mod">
          <ac:chgData name="Allie Buckmaster (Credera)" userId="db6165b2-1112-4e02-9d70-44931e1de11b" providerId="ADAL" clId="{C879CDDD-0D63-47BD-93B3-14DC0BBD8E06}" dt="2022-07-18T22:28:16.856" v="448"/>
          <ac:spMkLst>
            <pc:docMk/>
            <pc:sldMk cId="1367325075" sldId="2128751518"/>
            <ac:spMk id="35" creationId="{A2D8AFE7-7311-4C80-B996-659F2E6F07BA}"/>
          </ac:spMkLst>
        </pc:spChg>
        <pc:spChg chg="mod">
          <ac:chgData name="Allie Buckmaster (Credera)" userId="db6165b2-1112-4e02-9d70-44931e1de11b" providerId="ADAL" clId="{C879CDDD-0D63-47BD-93B3-14DC0BBD8E06}" dt="2022-07-18T22:28:16.856" v="448"/>
          <ac:spMkLst>
            <pc:docMk/>
            <pc:sldMk cId="1367325075" sldId="2128751518"/>
            <ac:spMk id="37" creationId="{ECA1809B-690A-429A-B985-C7311AE92880}"/>
          </ac:spMkLst>
        </pc:spChg>
        <pc:spChg chg="mod">
          <ac:chgData name="Allie Buckmaster (Credera)" userId="db6165b2-1112-4e02-9d70-44931e1de11b" providerId="ADAL" clId="{C879CDDD-0D63-47BD-93B3-14DC0BBD8E06}" dt="2022-07-18T22:28:16.856" v="448"/>
          <ac:spMkLst>
            <pc:docMk/>
            <pc:sldMk cId="1367325075" sldId="2128751518"/>
            <ac:spMk id="38" creationId="{6D79E043-5417-462C-BFC4-764E89A42A60}"/>
          </ac:spMkLst>
        </pc:spChg>
        <pc:spChg chg="mod">
          <ac:chgData name="Allie Buckmaster (Credera)" userId="db6165b2-1112-4e02-9d70-44931e1de11b" providerId="ADAL" clId="{C879CDDD-0D63-47BD-93B3-14DC0BBD8E06}" dt="2022-07-18T22:28:16.856" v="448"/>
          <ac:spMkLst>
            <pc:docMk/>
            <pc:sldMk cId="1367325075" sldId="2128751518"/>
            <ac:spMk id="40" creationId="{78D3A381-E2A9-4B9B-A9B6-B689EF9CD569}"/>
          </ac:spMkLst>
        </pc:spChg>
        <pc:spChg chg="mod">
          <ac:chgData name="Allie Buckmaster (Credera)" userId="db6165b2-1112-4e02-9d70-44931e1de11b" providerId="ADAL" clId="{C879CDDD-0D63-47BD-93B3-14DC0BBD8E06}" dt="2022-07-18T22:28:16.856" v="448"/>
          <ac:spMkLst>
            <pc:docMk/>
            <pc:sldMk cId="1367325075" sldId="2128751518"/>
            <ac:spMk id="41" creationId="{EA531C85-9599-48E9-A4F1-97EAE72AB52B}"/>
          </ac:spMkLst>
        </pc:spChg>
        <pc:spChg chg="mod">
          <ac:chgData name="Allie Buckmaster (Credera)" userId="db6165b2-1112-4e02-9d70-44931e1de11b" providerId="ADAL" clId="{C879CDDD-0D63-47BD-93B3-14DC0BBD8E06}" dt="2022-07-18T22:28:16.856" v="448"/>
          <ac:spMkLst>
            <pc:docMk/>
            <pc:sldMk cId="1367325075" sldId="2128751518"/>
            <ac:spMk id="43" creationId="{3E8CD447-0D1A-4942-B211-E2E07639F38F}"/>
          </ac:spMkLst>
        </pc:spChg>
        <pc:spChg chg="mod">
          <ac:chgData name="Allie Buckmaster (Credera)" userId="db6165b2-1112-4e02-9d70-44931e1de11b" providerId="ADAL" clId="{C879CDDD-0D63-47BD-93B3-14DC0BBD8E06}" dt="2022-07-18T22:28:16.856" v="448"/>
          <ac:spMkLst>
            <pc:docMk/>
            <pc:sldMk cId="1367325075" sldId="2128751518"/>
            <ac:spMk id="44" creationId="{F6021F86-AA45-44A6-A35F-3F42874FC032}"/>
          </ac:spMkLst>
        </pc:spChg>
        <pc:spChg chg="mod">
          <ac:chgData name="Allie Buckmaster (Credera)" userId="db6165b2-1112-4e02-9d70-44931e1de11b" providerId="ADAL" clId="{C879CDDD-0D63-47BD-93B3-14DC0BBD8E06}" dt="2022-07-18T22:28:16.856" v="448"/>
          <ac:spMkLst>
            <pc:docMk/>
            <pc:sldMk cId="1367325075" sldId="2128751518"/>
            <ac:spMk id="46" creationId="{6690D370-BAB8-45DA-A4FD-17B936818285}"/>
          </ac:spMkLst>
        </pc:spChg>
        <pc:spChg chg="mod">
          <ac:chgData name="Allie Buckmaster (Credera)" userId="db6165b2-1112-4e02-9d70-44931e1de11b" providerId="ADAL" clId="{C879CDDD-0D63-47BD-93B3-14DC0BBD8E06}" dt="2022-07-18T22:28:16.856" v="448"/>
          <ac:spMkLst>
            <pc:docMk/>
            <pc:sldMk cId="1367325075" sldId="2128751518"/>
            <ac:spMk id="47" creationId="{E44CC0B3-1506-455E-90BD-D2B15C5959D2}"/>
          </ac:spMkLst>
        </pc:spChg>
        <pc:spChg chg="mod">
          <ac:chgData name="Allie Buckmaster (Credera)" userId="db6165b2-1112-4e02-9d70-44931e1de11b" providerId="ADAL" clId="{C879CDDD-0D63-47BD-93B3-14DC0BBD8E06}" dt="2022-07-18T22:29:14.286" v="469" actId="208"/>
          <ac:spMkLst>
            <pc:docMk/>
            <pc:sldMk cId="1367325075" sldId="2128751518"/>
            <ac:spMk id="49" creationId="{091F2D83-9589-4156-B14F-F920B0961E7F}"/>
          </ac:spMkLst>
        </pc:spChg>
        <pc:spChg chg="mod">
          <ac:chgData name="Allie Buckmaster (Credera)" userId="db6165b2-1112-4e02-9d70-44931e1de11b" providerId="ADAL" clId="{C879CDDD-0D63-47BD-93B3-14DC0BBD8E06}" dt="2022-07-18T22:28:28.618" v="454"/>
          <ac:spMkLst>
            <pc:docMk/>
            <pc:sldMk cId="1367325075" sldId="2128751518"/>
            <ac:spMk id="50" creationId="{A22822A1-80D0-4135-9D5D-D8741CD53B9F}"/>
          </ac:spMkLst>
        </pc:spChg>
        <pc:spChg chg="mod">
          <ac:chgData name="Allie Buckmaster (Credera)" userId="db6165b2-1112-4e02-9d70-44931e1de11b" providerId="ADAL" clId="{C879CDDD-0D63-47BD-93B3-14DC0BBD8E06}" dt="2022-07-18T22:29:11.083" v="467" actId="208"/>
          <ac:spMkLst>
            <pc:docMk/>
            <pc:sldMk cId="1367325075" sldId="2128751518"/>
            <ac:spMk id="52" creationId="{A3F10389-76B1-4B2E-9714-8FB1D4C885B9}"/>
          </ac:spMkLst>
        </pc:spChg>
        <pc:spChg chg="mod">
          <ac:chgData name="Allie Buckmaster (Credera)" userId="db6165b2-1112-4e02-9d70-44931e1de11b" providerId="ADAL" clId="{C879CDDD-0D63-47BD-93B3-14DC0BBD8E06}" dt="2022-07-18T22:28:28.618" v="454"/>
          <ac:spMkLst>
            <pc:docMk/>
            <pc:sldMk cId="1367325075" sldId="2128751518"/>
            <ac:spMk id="53" creationId="{CBAC0E97-70C1-4494-AD71-F917B5CB7AB8}"/>
          </ac:spMkLst>
        </pc:spChg>
        <pc:spChg chg="mod">
          <ac:chgData name="Allie Buckmaster (Credera)" userId="db6165b2-1112-4e02-9d70-44931e1de11b" providerId="ADAL" clId="{C879CDDD-0D63-47BD-93B3-14DC0BBD8E06}" dt="2022-07-18T22:29:08.548" v="465" actId="208"/>
          <ac:spMkLst>
            <pc:docMk/>
            <pc:sldMk cId="1367325075" sldId="2128751518"/>
            <ac:spMk id="55" creationId="{BCA879AE-8CD7-479E-8561-4CC4F2C8D02A}"/>
          </ac:spMkLst>
        </pc:spChg>
        <pc:spChg chg="mod">
          <ac:chgData name="Allie Buckmaster (Credera)" userId="db6165b2-1112-4e02-9d70-44931e1de11b" providerId="ADAL" clId="{C879CDDD-0D63-47BD-93B3-14DC0BBD8E06}" dt="2022-07-18T22:28:28.618" v="454"/>
          <ac:spMkLst>
            <pc:docMk/>
            <pc:sldMk cId="1367325075" sldId="2128751518"/>
            <ac:spMk id="56" creationId="{3C351519-D0C8-44BD-8C2A-EF0DC2AE6E23}"/>
          </ac:spMkLst>
        </pc:spChg>
        <pc:spChg chg="mod">
          <ac:chgData name="Allie Buckmaster (Credera)" userId="db6165b2-1112-4e02-9d70-44931e1de11b" providerId="ADAL" clId="{C879CDDD-0D63-47BD-93B3-14DC0BBD8E06}" dt="2022-07-18T22:29:05.579" v="463" actId="208"/>
          <ac:spMkLst>
            <pc:docMk/>
            <pc:sldMk cId="1367325075" sldId="2128751518"/>
            <ac:spMk id="58" creationId="{DE870F98-94E4-42B0-8118-39E47C310D91}"/>
          </ac:spMkLst>
        </pc:spChg>
        <pc:spChg chg="mod">
          <ac:chgData name="Allie Buckmaster (Credera)" userId="db6165b2-1112-4e02-9d70-44931e1de11b" providerId="ADAL" clId="{C879CDDD-0D63-47BD-93B3-14DC0BBD8E06}" dt="2022-07-18T22:28:28.618" v="454"/>
          <ac:spMkLst>
            <pc:docMk/>
            <pc:sldMk cId="1367325075" sldId="2128751518"/>
            <ac:spMk id="59" creationId="{5B36FA97-A358-497A-9476-7361DA2D6BA5}"/>
          </ac:spMkLst>
        </pc:spChg>
        <pc:spChg chg="mod">
          <ac:chgData name="Allie Buckmaster (Credera)" userId="db6165b2-1112-4e02-9d70-44931e1de11b" providerId="ADAL" clId="{C879CDDD-0D63-47BD-93B3-14DC0BBD8E06}" dt="2022-07-18T22:29:02.239" v="461" actId="208"/>
          <ac:spMkLst>
            <pc:docMk/>
            <pc:sldMk cId="1367325075" sldId="2128751518"/>
            <ac:spMk id="61" creationId="{BD473FF4-C0DF-4D6C-BB93-F14F5B4B9C62}"/>
          </ac:spMkLst>
        </pc:spChg>
        <pc:spChg chg="mod">
          <ac:chgData name="Allie Buckmaster (Credera)" userId="db6165b2-1112-4e02-9d70-44931e1de11b" providerId="ADAL" clId="{C879CDDD-0D63-47BD-93B3-14DC0BBD8E06}" dt="2022-07-18T22:28:28.618" v="454"/>
          <ac:spMkLst>
            <pc:docMk/>
            <pc:sldMk cId="1367325075" sldId="2128751518"/>
            <ac:spMk id="62" creationId="{196F6DFC-05CB-4585-9965-CB659F7841E7}"/>
          </ac:spMkLst>
        </pc:spChg>
        <pc:spChg chg="mod">
          <ac:chgData name="Allie Buckmaster (Credera)" userId="db6165b2-1112-4e02-9d70-44931e1de11b" providerId="ADAL" clId="{C879CDDD-0D63-47BD-93B3-14DC0BBD8E06}" dt="2022-07-18T22:28:59.334" v="459" actId="208"/>
          <ac:spMkLst>
            <pc:docMk/>
            <pc:sldMk cId="1367325075" sldId="2128751518"/>
            <ac:spMk id="64" creationId="{C1D4E052-93A6-48A3-9066-36C4B4C37966}"/>
          </ac:spMkLst>
        </pc:spChg>
        <pc:spChg chg="mod">
          <ac:chgData name="Allie Buckmaster (Credera)" userId="db6165b2-1112-4e02-9d70-44931e1de11b" providerId="ADAL" clId="{C879CDDD-0D63-47BD-93B3-14DC0BBD8E06}" dt="2022-07-18T22:28:28.618" v="454"/>
          <ac:spMkLst>
            <pc:docMk/>
            <pc:sldMk cId="1367325075" sldId="2128751518"/>
            <ac:spMk id="65" creationId="{A15A9E94-3916-4AD0-94CB-FC4B7533522E}"/>
          </ac:spMkLst>
        </pc:spChg>
        <pc:spChg chg="mod">
          <ac:chgData name="Allie Buckmaster (Credera)" userId="db6165b2-1112-4e02-9d70-44931e1de11b" providerId="ADAL" clId="{C879CDDD-0D63-47BD-93B3-14DC0BBD8E06}" dt="2022-07-18T22:29:17.170" v="471" actId="208"/>
          <ac:spMkLst>
            <pc:docMk/>
            <pc:sldMk cId="1367325075" sldId="2128751518"/>
            <ac:spMk id="67" creationId="{43F837A9-79EA-4DB4-9BBF-AA356D438D3B}"/>
          </ac:spMkLst>
        </pc:spChg>
        <pc:spChg chg="mod">
          <ac:chgData name="Allie Buckmaster (Credera)" userId="db6165b2-1112-4e02-9d70-44931e1de11b" providerId="ADAL" clId="{C879CDDD-0D63-47BD-93B3-14DC0BBD8E06}" dt="2022-07-18T22:28:28.618" v="454"/>
          <ac:spMkLst>
            <pc:docMk/>
            <pc:sldMk cId="1367325075" sldId="2128751518"/>
            <ac:spMk id="68" creationId="{E4961664-AE39-447C-A9C5-B3D4F5E8D84C}"/>
          </ac:spMkLst>
        </pc:spChg>
        <pc:grpChg chg="add del mod">
          <ac:chgData name="Allie Buckmaster (Credera)" userId="db6165b2-1112-4e02-9d70-44931e1de11b" providerId="ADAL" clId="{C879CDDD-0D63-47BD-93B3-14DC0BBD8E06}" dt="2022-07-18T22:28:26.911" v="453"/>
          <ac:grpSpMkLst>
            <pc:docMk/>
            <pc:sldMk cId="1367325075" sldId="2128751518"/>
            <ac:grpSpMk id="20" creationId="{84FA14DE-9C0C-4EFF-AC4D-4AA0D9E561D5}"/>
          </ac:grpSpMkLst>
        </pc:grpChg>
        <pc:grpChg chg="add del mod">
          <ac:chgData name="Allie Buckmaster (Credera)" userId="db6165b2-1112-4e02-9d70-44931e1de11b" providerId="ADAL" clId="{C879CDDD-0D63-47BD-93B3-14DC0BBD8E06}" dt="2022-07-18T22:28:26.911" v="453"/>
          <ac:grpSpMkLst>
            <pc:docMk/>
            <pc:sldMk cId="1367325075" sldId="2128751518"/>
            <ac:grpSpMk id="30" creationId="{9FD16191-56B8-4B6D-9C9A-D4739975EE85}"/>
          </ac:grpSpMkLst>
        </pc:grpChg>
        <pc:grpChg chg="add del mod">
          <ac:chgData name="Allie Buckmaster (Credera)" userId="db6165b2-1112-4e02-9d70-44931e1de11b" providerId="ADAL" clId="{C879CDDD-0D63-47BD-93B3-14DC0BBD8E06}" dt="2022-07-18T22:28:26.911" v="453"/>
          <ac:grpSpMkLst>
            <pc:docMk/>
            <pc:sldMk cId="1367325075" sldId="2128751518"/>
            <ac:grpSpMk id="33" creationId="{B7C15695-F882-40AC-A6EA-641D92BE9AC6}"/>
          </ac:grpSpMkLst>
        </pc:grpChg>
        <pc:grpChg chg="add del mod">
          <ac:chgData name="Allie Buckmaster (Credera)" userId="db6165b2-1112-4e02-9d70-44931e1de11b" providerId="ADAL" clId="{C879CDDD-0D63-47BD-93B3-14DC0BBD8E06}" dt="2022-07-18T22:28:26.911" v="453"/>
          <ac:grpSpMkLst>
            <pc:docMk/>
            <pc:sldMk cId="1367325075" sldId="2128751518"/>
            <ac:grpSpMk id="36" creationId="{53CCF9FE-11E5-4229-8280-77EB8600B731}"/>
          </ac:grpSpMkLst>
        </pc:grpChg>
        <pc:grpChg chg="add del mod">
          <ac:chgData name="Allie Buckmaster (Credera)" userId="db6165b2-1112-4e02-9d70-44931e1de11b" providerId="ADAL" clId="{C879CDDD-0D63-47BD-93B3-14DC0BBD8E06}" dt="2022-07-18T22:28:26.911" v="453"/>
          <ac:grpSpMkLst>
            <pc:docMk/>
            <pc:sldMk cId="1367325075" sldId="2128751518"/>
            <ac:grpSpMk id="39" creationId="{5CD94B15-0CBC-43D3-8909-D963BD3232A7}"/>
          </ac:grpSpMkLst>
        </pc:grpChg>
        <pc:grpChg chg="add del mod">
          <ac:chgData name="Allie Buckmaster (Credera)" userId="db6165b2-1112-4e02-9d70-44931e1de11b" providerId="ADAL" clId="{C879CDDD-0D63-47BD-93B3-14DC0BBD8E06}" dt="2022-07-18T22:28:26.911" v="453"/>
          <ac:grpSpMkLst>
            <pc:docMk/>
            <pc:sldMk cId="1367325075" sldId="2128751518"/>
            <ac:grpSpMk id="42" creationId="{5F39DCCF-1BE2-40EB-9014-1D676DE7E299}"/>
          </ac:grpSpMkLst>
        </pc:grpChg>
        <pc:grpChg chg="add del mod">
          <ac:chgData name="Allie Buckmaster (Credera)" userId="db6165b2-1112-4e02-9d70-44931e1de11b" providerId="ADAL" clId="{C879CDDD-0D63-47BD-93B3-14DC0BBD8E06}" dt="2022-07-18T22:28:26.911" v="453"/>
          <ac:grpSpMkLst>
            <pc:docMk/>
            <pc:sldMk cId="1367325075" sldId="2128751518"/>
            <ac:grpSpMk id="45" creationId="{B68089D5-8364-4D0C-AF37-2ABDE760AA45}"/>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48" creationId="{67805B05-B4D7-4449-837D-C9E253890DC3}"/>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1" creationId="{93016361-9483-462C-940F-BF5A4DCA3EA5}"/>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4" creationId="{3AB08978-72A5-41AC-AFDB-0E02CE434918}"/>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7" creationId="{23A7E396-823C-40F5-ABE7-BD4069523106}"/>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60" creationId="{C76E2973-67C2-45E6-B959-0AA8A8B17F03}"/>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63" creationId="{94C695D7-19CC-4CE8-A487-5692B019C11E}"/>
          </ac:grpSpMkLst>
        </pc:grpChg>
        <pc:grpChg chg="add del mod">
          <ac:chgData name="Allie Buckmaster (Credera)" userId="db6165b2-1112-4e02-9d70-44931e1de11b" providerId="ADAL" clId="{C879CDDD-0D63-47BD-93B3-14DC0BBD8E06}" dt="2022-07-19T20:58:26.894" v="555" actId="478"/>
          <ac:grpSpMkLst>
            <pc:docMk/>
            <pc:sldMk cId="1367325075" sldId="2128751518"/>
            <ac:grpSpMk id="66" creationId="{FBB445E5-E1FB-44E1-9F2A-4D3EB0A31A0D}"/>
          </ac:grpSpMkLst>
        </pc:grpChg>
        <pc:graphicFrameChg chg="add del mod modGraphic">
          <ac:chgData name="Allie Buckmaster (Credera)" userId="db6165b2-1112-4e02-9d70-44931e1de11b" providerId="ADAL" clId="{C879CDDD-0D63-47BD-93B3-14DC0BBD8E06}" dt="2022-07-19T20:57:58.065" v="531" actId="478"/>
          <ac:graphicFrameMkLst>
            <pc:docMk/>
            <pc:sldMk cId="1367325075" sldId="2128751518"/>
            <ac:graphicFrameMk id="3" creationId="{1EBD8FDA-3525-4299-AE8B-F03DB56A329F}"/>
          </ac:graphicFrameMkLst>
        </pc:graphicFrameChg>
        <pc:graphicFrameChg chg="mod modGraphic">
          <ac:chgData name="Allie Buckmaster (Credera)" userId="db6165b2-1112-4e02-9d70-44931e1de11b" providerId="ADAL" clId="{C879CDDD-0D63-47BD-93B3-14DC0BBD8E06}" dt="2022-07-19T20:59:44.202" v="572"/>
          <ac:graphicFrameMkLst>
            <pc:docMk/>
            <pc:sldMk cId="1367325075" sldId="2128751518"/>
            <ac:graphicFrameMk id="10" creationId="{455251B0-3700-42B6-B903-B7EDDA14E75A}"/>
          </ac:graphicFrameMkLst>
        </pc:graphicFrameChg>
      </pc:sldChg>
      <pc:sldChg chg="delSp modSp add del mod">
        <pc:chgData name="Allie Buckmaster (Credera)" userId="db6165b2-1112-4e02-9d70-44931e1de11b" providerId="ADAL" clId="{C879CDDD-0D63-47BD-93B3-14DC0BBD8E06}" dt="2022-08-03T15:18:27.281" v="933" actId="47"/>
        <pc:sldMkLst>
          <pc:docMk/>
          <pc:sldMk cId="3809074621" sldId="2128751519"/>
        </pc:sldMkLst>
        <pc:spChg chg="del">
          <ac:chgData name="Allie Buckmaster (Credera)" userId="db6165b2-1112-4e02-9d70-44931e1de11b" providerId="ADAL" clId="{C879CDDD-0D63-47BD-93B3-14DC0BBD8E06}" dt="2022-07-19T20:56:22.280" v="477" actId="478"/>
          <ac:spMkLst>
            <pc:docMk/>
            <pc:sldMk cId="3809074621" sldId="2128751519"/>
            <ac:spMk id="12" creationId="{5A54B820-183B-48B9-9BC3-E6424300FAD5}"/>
          </ac:spMkLst>
        </pc:spChg>
        <pc:spChg chg="del">
          <ac:chgData name="Allie Buckmaster (Credera)" userId="db6165b2-1112-4e02-9d70-44931e1de11b" providerId="ADAL" clId="{C879CDDD-0D63-47BD-93B3-14DC0BBD8E06}" dt="2022-07-19T20:56:22.280" v="477" actId="478"/>
          <ac:spMkLst>
            <pc:docMk/>
            <pc:sldMk cId="3809074621" sldId="2128751519"/>
            <ac:spMk id="14" creationId="{4F554C1B-F4DD-4CDA-8703-8EB7E778DF24}"/>
          </ac:spMkLst>
        </pc:spChg>
        <pc:spChg chg="del">
          <ac:chgData name="Allie Buckmaster (Credera)" userId="db6165b2-1112-4e02-9d70-44931e1de11b" providerId="ADAL" clId="{C879CDDD-0D63-47BD-93B3-14DC0BBD8E06}" dt="2022-07-19T20:56:22.280" v="477" actId="478"/>
          <ac:spMkLst>
            <pc:docMk/>
            <pc:sldMk cId="3809074621" sldId="2128751519"/>
            <ac:spMk id="16" creationId="{574390F9-8B24-4272-BFC9-1A664A0118A9}"/>
          </ac:spMkLst>
        </pc:spChg>
        <pc:spChg chg="del">
          <ac:chgData name="Allie Buckmaster (Credera)" userId="db6165b2-1112-4e02-9d70-44931e1de11b" providerId="ADAL" clId="{C879CDDD-0D63-47BD-93B3-14DC0BBD8E06}" dt="2022-07-19T20:56:22.280" v="477" actId="478"/>
          <ac:spMkLst>
            <pc:docMk/>
            <pc:sldMk cId="3809074621" sldId="2128751519"/>
            <ac:spMk id="17" creationId="{6A1AA367-C171-451F-9BD9-DF39189FBAF8}"/>
          </ac:spMkLst>
        </pc:spChg>
        <pc:spChg chg="del">
          <ac:chgData name="Allie Buckmaster (Credera)" userId="db6165b2-1112-4e02-9d70-44931e1de11b" providerId="ADAL" clId="{C879CDDD-0D63-47BD-93B3-14DC0BBD8E06}" dt="2022-07-19T20:56:22.280" v="477" actId="478"/>
          <ac:spMkLst>
            <pc:docMk/>
            <pc:sldMk cId="3809074621" sldId="2128751519"/>
            <ac:spMk id="18" creationId="{D5EB6E5D-2EBA-47B6-8BF4-EC42203611A6}"/>
          </ac:spMkLst>
        </pc:spChg>
        <pc:spChg chg="del">
          <ac:chgData name="Allie Buckmaster (Credera)" userId="db6165b2-1112-4e02-9d70-44931e1de11b" providerId="ADAL" clId="{C879CDDD-0D63-47BD-93B3-14DC0BBD8E06}" dt="2022-07-19T20:56:22.280" v="477" actId="478"/>
          <ac:spMkLst>
            <pc:docMk/>
            <pc:sldMk cId="3809074621" sldId="2128751519"/>
            <ac:spMk id="19" creationId="{0865F7B9-E5F2-47EE-8E96-66FD7BD22AFF}"/>
          </ac:spMkLst>
        </pc:spChg>
        <pc:spChg chg="del">
          <ac:chgData name="Allie Buckmaster (Credera)" userId="db6165b2-1112-4e02-9d70-44931e1de11b" providerId="ADAL" clId="{C879CDDD-0D63-47BD-93B3-14DC0BBD8E06}" dt="2022-07-19T20:56:22.280" v="477" actId="478"/>
          <ac:spMkLst>
            <pc:docMk/>
            <pc:sldMk cId="3809074621" sldId="2128751519"/>
            <ac:spMk id="21" creationId="{9CD899EE-AC97-49B1-BA7C-146A01960879}"/>
          </ac:spMkLst>
        </pc:spChg>
        <pc:spChg chg="del">
          <ac:chgData name="Allie Buckmaster (Credera)" userId="db6165b2-1112-4e02-9d70-44931e1de11b" providerId="ADAL" clId="{C879CDDD-0D63-47BD-93B3-14DC0BBD8E06}" dt="2022-07-19T20:56:22.280" v="477" actId="478"/>
          <ac:spMkLst>
            <pc:docMk/>
            <pc:sldMk cId="3809074621" sldId="2128751519"/>
            <ac:spMk id="22" creationId="{89B22D04-6479-4615-BA4E-621370964F27}"/>
          </ac:spMkLst>
        </pc:spChg>
        <pc:spChg chg="mod">
          <ac:chgData name="Allie Buckmaster (Credera)" userId="db6165b2-1112-4e02-9d70-44931e1de11b" providerId="ADAL" clId="{C879CDDD-0D63-47BD-93B3-14DC0BBD8E06}" dt="2022-07-19T20:57:39.360" v="503" actId="20577"/>
          <ac:spMkLst>
            <pc:docMk/>
            <pc:sldMk cId="3809074621" sldId="2128751519"/>
            <ac:spMk id="27" creationId="{39EE76AB-2D97-4E24-8477-C402AC4A52B9}"/>
          </ac:spMkLst>
        </pc:spChg>
        <pc:grpChg chg="mod">
          <ac:chgData name="Allie Buckmaster (Credera)" userId="db6165b2-1112-4e02-9d70-44931e1de11b" providerId="ADAL" clId="{C879CDDD-0D63-47BD-93B3-14DC0BBD8E06}" dt="2022-07-19T20:57:06.473" v="484" actId="1076"/>
          <ac:grpSpMkLst>
            <pc:docMk/>
            <pc:sldMk cId="3809074621" sldId="2128751519"/>
            <ac:grpSpMk id="48" creationId="{67805B05-B4D7-4449-837D-C9E253890DC3}"/>
          </ac:grpSpMkLst>
        </pc:grpChg>
        <pc:grpChg chg="mod">
          <ac:chgData name="Allie Buckmaster (Credera)" userId="db6165b2-1112-4e02-9d70-44931e1de11b" providerId="ADAL" clId="{C879CDDD-0D63-47BD-93B3-14DC0BBD8E06}" dt="2022-07-19T20:57:08.185" v="485" actId="1076"/>
          <ac:grpSpMkLst>
            <pc:docMk/>
            <pc:sldMk cId="3809074621" sldId="2128751519"/>
            <ac:grpSpMk id="51" creationId="{93016361-9483-462C-940F-BF5A4DCA3EA5}"/>
          </ac:grpSpMkLst>
        </pc:grpChg>
        <pc:grpChg chg="mod">
          <ac:chgData name="Allie Buckmaster (Credera)" userId="db6165b2-1112-4e02-9d70-44931e1de11b" providerId="ADAL" clId="{C879CDDD-0D63-47BD-93B3-14DC0BBD8E06}" dt="2022-07-19T20:57:10.868" v="486" actId="1076"/>
          <ac:grpSpMkLst>
            <pc:docMk/>
            <pc:sldMk cId="3809074621" sldId="2128751519"/>
            <ac:grpSpMk id="54" creationId="{3AB08978-72A5-41AC-AFDB-0E02CE434918}"/>
          </ac:grpSpMkLst>
        </pc:grpChg>
        <pc:grpChg chg="mod">
          <ac:chgData name="Allie Buckmaster (Credera)" userId="db6165b2-1112-4e02-9d70-44931e1de11b" providerId="ADAL" clId="{C879CDDD-0D63-47BD-93B3-14DC0BBD8E06}" dt="2022-07-19T20:57:13.795" v="487" actId="1076"/>
          <ac:grpSpMkLst>
            <pc:docMk/>
            <pc:sldMk cId="3809074621" sldId="2128751519"/>
            <ac:grpSpMk id="57" creationId="{23A7E396-823C-40F5-ABE7-BD4069523106}"/>
          </ac:grpSpMkLst>
        </pc:grpChg>
        <pc:grpChg chg="mod">
          <ac:chgData name="Allie Buckmaster (Credera)" userId="db6165b2-1112-4e02-9d70-44931e1de11b" providerId="ADAL" clId="{C879CDDD-0D63-47BD-93B3-14DC0BBD8E06}" dt="2022-07-19T20:57:15.559" v="488" actId="1076"/>
          <ac:grpSpMkLst>
            <pc:docMk/>
            <pc:sldMk cId="3809074621" sldId="2128751519"/>
            <ac:grpSpMk id="60" creationId="{C76E2973-67C2-45E6-B959-0AA8A8B17F03}"/>
          </ac:grpSpMkLst>
        </pc:grpChg>
        <pc:grpChg chg="mod">
          <ac:chgData name="Allie Buckmaster (Credera)" userId="db6165b2-1112-4e02-9d70-44931e1de11b" providerId="ADAL" clId="{C879CDDD-0D63-47BD-93B3-14DC0BBD8E06}" dt="2022-07-19T20:57:19.453" v="489" actId="1076"/>
          <ac:grpSpMkLst>
            <pc:docMk/>
            <pc:sldMk cId="3809074621" sldId="2128751519"/>
            <ac:grpSpMk id="63" creationId="{94C695D7-19CC-4CE8-A487-5692B019C11E}"/>
          </ac:grpSpMkLst>
        </pc:grpChg>
        <pc:grpChg chg="mod">
          <ac:chgData name="Allie Buckmaster (Credera)" userId="db6165b2-1112-4e02-9d70-44931e1de11b" providerId="ADAL" clId="{C879CDDD-0D63-47BD-93B3-14DC0BBD8E06}" dt="2022-07-19T20:57:21.768" v="490" actId="1076"/>
          <ac:grpSpMkLst>
            <pc:docMk/>
            <pc:sldMk cId="3809074621" sldId="2128751519"/>
            <ac:grpSpMk id="66" creationId="{FBB445E5-E1FB-44E1-9F2A-4D3EB0A31A0D}"/>
          </ac:grpSpMkLst>
        </pc:grpChg>
        <pc:graphicFrameChg chg="del mod modGraphic">
          <ac:chgData name="Allie Buckmaster (Credera)" userId="db6165b2-1112-4e02-9d70-44931e1de11b" providerId="ADAL" clId="{C879CDDD-0D63-47BD-93B3-14DC0BBD8E06}" dt="2022-07-19T20:57:02.278" v="483" actId="478"/>
          <ac:graphicFrameMkLst>
            <pc:docMk/>
            <pc:sldMk cId="3809074621" sldId="2128751519"/>
            <ac:graphicFrameMk id="3" creationId="{1EBD8FDA-3525-4299-AE8B-F03DB56A329F}"/>
          </ac:graphicFrameMkLst>
        </pc:graphicFrameChg>
        <pc:graphicFrameChg chg="mod">
          <ac:chgData name="Allie Buckmaster (Credera)" userId="db6165b2-1112-4e02-9d70-44931e1de11b" providerId="ADAL" clId="{C879CDDD-0D63-47BD-93B3-14DC0BBD8E06}" dt="2022-07-19T20:56:59.635" v="482"/>
          <ac:graphicFrameMkLst>
            <pc:docMk/>
            <pc:sldMk cId="3809074621" sldId="2128751519"/>
            <ac:graphicFrameMk id="10" creationId="{455251B0-3700-42B6-B903-B7EDDA14E75A}"/>
          </ac:graphicFrameMkLst>
        </pc:graphicFrameChg>
      </pc:sldChg>
      <pc:sldChg chg="addSp delSp modSp new mod modClrScheme chgLayout">
        <pc:chgData name="Allie Buckmaster (Credera)" userId="db6165b2-1112-4e02-9d70-44931e1de11b" providerId="ADAL" clId="{C879CDDD-0D63-47BD-93B3-14DC0BBD8E06}" dt="2022-08-15T20:53:28.675" v="1270" actId="13926"/>
        <pc:sldMkLst>
          <pc:docMk/>
          <pc:sldMk cId="4294055295" sldId="2128751520"/>
        </pc:sldMkLst>
        <pc:spChg chg="mod ord">
          <ac:chgData name="Allie Buckmaster (Credera)" userId="db6165b2-1112-4e02-9d70-44931e1de11b" providerId="ADAL" clId="{C879CDDD-0D63-47BD-93B3-14DC0BBD8E06}" dt="2022-07-19T22:05:41.755" v="627" actId="700"/>
          <ac:spMkLst>
            <pc:docMk/>
            <pc:sldMk cId="4294055295" sldId="2128751520"/>
            <ac:spMk id="2" creationId="{9FE5E74A-3109-44F6-955B-B0BD448A906F}"/>
          </ac:spMkLst>
        </pc:spChg>
        <pc:spChg chg="add mod">
          <ac:chgData name="Allie Buckmaster (Credera)" userId="db6165b2-1112-4e02-9d70-44931e1de11b" providerId="ADAL" clId="{C879CDDD-0D63-47BD-93B3-14DC0BBD8E06}" dt="2022-08-15T20:53:12.749" v="1265" actId="1076"/>
          <ac:spMkLst>
            <pc:docMk/>
            <pc:sldMk cId="4294055295" sldId="2128751520"/>
            <ac:spMk id="3" creationId="{4FCF2D75-07CE-4DB2-9018-C0DAD8193A53}"/>
          </ac:spMkLst>
        </pc:spChg>
        <pc:spChg chg="del">
          <ac:chgData name="Allie Buckmaster (Credera)" userId="db6165b2-1112-4e02-9d70-44931e1de11b" providerId="ADAL" clId="{C879CDDD-0D63-47BD-93B3-14DC0BBD8E06}" dt="2022-07-19T22:05:41.755" v="627" actId="700"/>
          <ac:spMkLst>
            <pc:docMk/>
            <pc:sldMk cId="4294055295" sldId="2128751520"/>
            <ac:spMk id="3" creationId="{D6D6C39C-1D47-4CD9-B194-8722151D918F}"/>
          </ac:spMkLst>
        </pc:spChg>
        <pc:spChg chg="del mod ord">
          <ac:chgData name="Allie Buckmaster (Credera)" userId="db6165b2-1112-4e02-9d70-44931e1de11b" providerId="ADAL" clId="{C879CDDD-0D63-47BD-93B3-14DC0BBD8E06}" dt="2022-07-19T22:05:41.755" v="627" actId="700"/>
          <ac:spMkLst>
            <pc:docMk/>
            <pc:sldMk cId="4294055295" sldId="2128751520"/>
            <ac:spMk id="4" creationId="{6008438E-73C2-49DF-8761-3823C12C65CF}"/>
          </ac:spMkLst>
        </pc:spChg>
        <pc:spChg chg="mod ord">
          <ac:chgData name="Allie Buckmaster (Credera)" userId="db6165b2-1112-4e02-9d70-44931e1de11b" providerId="ADAL" clId="{C879CDDD-0D63-47BD-93B3-14DC0BBD8E06}" dt="2022-08-15T20:53:22.721" v="1268" actId="13926"/>
          <ac:spMkLst>
            <pc:docMk/>
            <pc:sldMk cId="4294055295" sldId="2128751520"/>
            <ac:spMk id="5" creationId="{8BB39161-C12C-4887-8EC3-CEC14626D57D}"/>
          </ac:spMkLst>
        </pc:spChg>
        <pc:spChg chg="mod ord">
          <ac:chgData name="Allie Buckmaster (Credera)" userId="db6165b2-1112-4e02-9d70-44931e1de11b" providerId="ADAL" clId="{C879CDDD-0D63-47BD-93B3-14DC0BBD8E06}" dt="2022-07-19T22:05:41.755" v="627" actId="700"/>
          <ac:spMkLst>
            <pc:docMk/>
            <pc:sldMk cId="4294055295" sldId="2128751520"/>
            <ac:spMk id="6" creationId="{DA73CA82-70A1-4A79-8EB4-303F8FEAB76D}"/>
          </ac:spMkLst>
        </pc:spChg>
        <pc:spChg chg="mod ord">
          <ac:chgData name="Allie Buckmaster (Credera)" userId="db6165b2-1112-4e02-9d70-44931e1de11b" providerId="ADAL" clId="{C879CDDD-0D63-47BD-93B3-14DC0BBD8E06}" dt="2022-08-15T20:53:28.675" v="1270" actId="13926"/>
          <ac:spMkLst>
            <pc:docMk/>
            <pc:sldMk cId="4294055295" sldId="2128751520"/>
            <ac:spMk id="7" creationId="{3A1376BC-BD19-475F-91B5-1E6479FB747D}"/>
          </ac:spMkLst>
        </pc:spChg>
        <pc:spChg chg="del">
          <ac:chgData name="Allie Buckmaster (Credera)" userId="db6165b2-1112-4e02-9d70-44931e1de11b" providerId="ADAL" clId="{C879CDDD-0D63-47BD-93B3-14DC0BBD8E06}" dt="2022-07-19T22:05:41.755" v="627" actId="700"/>
          <ac:spMkLst>
            <pc:docMk/>
            <pc:sldMk cId="4294055295" sldId="2128751520"/>
            <ac:spMk id="8" creationId="{02C4B066-D11A-4D0A-B9CD-BCA0CFD1FC6E}"/>
          </ac:spMkLst>
        </pc:spChg>
      </pc:sldChg>
      <pc:sldChg chg="modSp new mod">
        <pc:chgData name="Allie Buckmaster (Credera)" userId="db6165b2-1112-4e02-9d70-44931e1de11b" providerId="ADAL" clId="{C879CDDD-0D63-47BD-93B3-14DC0BBD8E06}" dt="2022-07-19T22:06:21.085" v="652" actId="20577"/>
        <pc:sldMkLst>
          <pc:docMk/>
          <pc:sldMk cId="150005659" sldId="2128751521"/>
        </pc:sldMkLst>
        <pc:spChg chg="mod">
          <ac:chgData name="Allie Buckmaster (Credera)" userId="db6165b2-1112-4e02-9d70-44931e1de11b" providerId="ADAL" clId="{C879CDDD-0D63-47BD-93B3-14DC0BBD8E06}" dt="2022-07-19T22:06:21.085" v="652" actId="20577"/>
          <ac:spMkLst>
            <pc:docMk/>
            <pc:sldMk cId="150005659" sldId="2128751521"/>
            <ac:spMk id="2" creationId="{95DB51EA-F1FD-4BD7-BC19-660C0A3BB9B4}"/>
          </ac:spMkLst>
        </pc:spChg>
      </pc:sldChg>
      <pc:sldChg chg="addSp delSp modSp add mod">
        <pc:chgData name="Allie Buckmaster (Credera)" userId="db6165b2-1112-4e02-9d70-44931e1de11b" providerId="ADAL" clId="{C879CDDD-0D63-47BD-93B3-14DC0BBD8E06}" dt="2022-08-03T15:17:52.961" v="928" actId="1076"/>
        <pc:sldMkLst>
          <pc:docMk/>
          <pc:sldMk cId="3010118362" sldId="2128751522"/>
        </pc:sldMkLst>
        <pc:spChg chg="mod">
          <ac:chgData name="Allie Buckmaster (Credera)" userId="db6165b2-1112-4e02-9d70-44931e1de11b" providerId="ADAL" clId="{C879CDDD-0D63-47BD-93B3-14DC0BBD8E06}" dt="2022-07-19T22:08:37.453" v="690" actId="20577"/>
          <ac:spMkLst>
            <pc:docMk/>
            <pc:sldMk cId="3010118362" sldId="2128751522"/>
            <ac:spMk id="4" creationId="{49EBF302-81AD-42B7-A6FF-322E76862FBB}"/>
          </ac:spMkLst>
        </pc:spChg>
        <pc:spChg chg="del">
          <ac:chgData name="Allie Buckmaster (Credera)" userId="db6165b2-1112-4e02-9d70-44931e1de11b" providerId="ADAL" clId="{C879CDDD-0D63-47BD-93B3-14DC0BBD8E06}" dt="2022-07-19T22:08:26.115" v="681" actId="478"/>
          <ac:spMkLst>
            <pc:docMk/>
            <pc:sldMk cId="3010118362" sldId="2128751522"/>
            <ac:spMk id="10" creationId="{00000000-0000-0000-0000-000000000000}"/>
          </ac:spMkLst>
        </pc:spChg>
        <pc:spChg chg="del">
          <ac:chgData name="Allie Buckmaster (Credera)" userId="db6165b2-1112-4e02-9d70-44931e1de11b" providerId="ADAL" clId="{C879CDDD-0D63-47BD-93B3-14DC0BBD8E06}" dt="2022-07-19T22:08:26.115" v="681" actId="478"/>
          <ac:spMkLst>
            <pc:docMk/>
            <pc:sldMk cId="3010118362" sldId="2128751522"/>
            <ac:spMk id="14" creationId="{00000000-0000-0000-0000-000000000000}"/>
          </ac:spMkLst>
        </pc:spChg>
        <pc:spChg chg="add mod">
          <ac:chgData name="Allie Buckmaster (Credera)" userId="db6165b2-1112-4e02-9d70-44931e1de11b" providerId="ADAL" clId="{C879CDDD-0D63-47BD-93B3-14DC0BBD8E06}" dt="2022-08-03T15:17:52.961" v="928" actId="1076"/>
          <ac:spMkLst>
            <pc:docMk/>
            <pc:sldMk cId="3010118362" sldId="2128751522"/>
            <ac:spMk id="22" creationId="{C1C38478-D00C-48F1-B46F-4E49553846DD}"/>
          </ac:spMkLst>
        </pc:spChg>
        <pc:spChg chg="add mod">
          <ac:chgData name="Allie Buckmaster (Credera)" userId="db6165b2-1112-4e02-9d70-44931e1de11b" providerId="ADAL" clId="{C879CDDD-0D63-47BD-93B3-14DC0BBD8E06}" dt="2022-08-03T15:17:48.791" v="926" actId="1076"/>
          <ac:spMkLst>
            <pc:docMk/>
            <pc:sldMk cId="3010118362" sldId="2128751522"/>
            <ac:spMk id="24" creationId="{09142A91-B833-416B-B6BE-53DF8881D97E}"/>
          </ac:spMkLst>
        </pc:spChg>
        <pc:spChg chg="del">
          <ac:chgData name="Allie Buckmaster (Credera)" userId="db6165b2-1112-4e02-9d70-44931e1de11b" providerId="ADAL" clId="{C879CDDD-0D63-47BD-93B3-14DC0BBD8E06}" dt="2022-07-19T22:08:26.115" v="681" actId="478"/>
          <ac:spMkLst>
            <pc:docMk/>
            <pc:sldMk cId="3010118362" sldId="2128751522"/>
            <ac:spMk id="25" creationId="{00000000-0000-0000-0000-000000000000}"/>
          </ac:spMkLst>
        </pc:spChg>
        <pc:spChg chg="del">
          <ac:chgData name="Allie Buckmaster (Credera)" userId="db6165b2-1112-4e02-9d70-44931e1de11b" providerId="ADAL" clId="{C879CDDD-0D63-47BD-93B3-14DC0BBD8E06}" dt="2022-07-19T22:08:26.115" v="681" actId="478"/>
          <ac:spMkLst>
            <pc:docMk/>
            <pc:sldMk cId="3010118362" sldId="2128751522"/>
            <ac:spMk id="26" creationId="{00000000-0000-0000-0000-000000000000}"/>
          </ac:spMkLst>
        </pc:spChg>
        <pc:picChg chg="del">
          <ac:chgData name="Allie Buckmaster (Credera)" userId="db6165b2-1112-4e02-9d70-44931e1de11b" providerId="ADAL" clId="{C879CDDD-0D63-47BD-93B3-14DC0BBD8E06}" dt="2022-07-19T22:08:26.115" v="681" actId="478"/>
          <ac:picMkLst>
            <pc:docMk/>
            <pc:sldMk cId="3010118362" sldId="2128751522"/>
            <ac:picMk id="6"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8"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9"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12" creationId="{00000000-0000-0000-0000-000000000000}"/>
          </ac:picMkLst>
        </pc:picChg>
        <pc:picChg chg="add mod">
          <ac:chgData name="Allie Buckmaster (Credera)" userId="db6165b2-1112-4e02-9d70-44931e1de11b" providerId="ADAL" clId="{C879CDDD-0D63-47BD-93B3-14DC0BBD8E06}" dt="2022-07-19T22:08:33.427" v="684"/>
          <ac:picMkLst>
            <pc:docMk/>
            <pc:sldMk cId="3010118362" sldId="2128751522"/>
            <ac:picMk id="21" creationId="{86DE26AA-6C71-49EC-B7E5-4E3402588F87}"/>
          </ac:picMkLst>
        </pc:picChg>
        <pc:picChg chg="del">
          <ac:chgData name="Allie Buckmaster (Credera)" userId="db6165b2-1112-4e02-9d70-44931e1de11b" providerId="ADAL" clId="{C879CDDD-0D63-47BD-93B3-14DC0BBD8E06}" dt="2022-07-19T22:08:26.115" v="681" actId="478"/>
          <ac:picMkLst>
            <pc:docMk/>
            <pc:sldMk cId="3010118362" sldId="2128751522"/>
            <ac:picMk id="31"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35" creationId="{00000000-0000-0000-0000-000000000000}"/>
          </ac:picMkLst>
        </pc:picChg>
        <pc:cxnChg chg="del">
          <ac:chgData name="Allie Buckmaster (Credera)" userId="db6165b2-1112-4e02-9d70-44931e1de11b" providerId="ADAL" clId="{C879CDDD-0D63-47BD-93B3-14DC0BBD8E06}" dt="2022-07-19T22:08:28.657" v="682" actId="478"/>
          <ac:cxnSpMkLst>
            <pc:docMk/>
            <pc:sldMk cId="3010118362" sldId="2128751522"/>
            <ac:cxnSpMk id="13" creationId="{00000000-0000-0000-0000-000000000000}"/>
          </ac:cxnSpMkLst>
        </pc:cxnChg>
        <pc:cxnChg chg="del">
          <ac:chgData name="Allie Buckmaster (Credera)" userId="db6165b2-1112-4e02-9d70-44931e1de11b" providerId="ADAL" clId="{C879CDDD-0D63-47BD-93B3-14DC0BBD8E06}" dt="2022-07-19T22:08:26.115" v="681" actId="478"/>
          <ac:cxnSpMkLst>
            <pc:docMk/>
            <pc:sldMk cId="3010118362" sldId="2128751522"/>
            <ac:cxnSpMk id="17" creationId="{00000000-0000-0000-0000-000000000000}"/>
          </ac:cxnSpMkLst>
        </pc:cxnChg>
        <pc:cxnChg chg="del">
          <ac:chgData name="Allie Buckmaster (Credera)" userId="db6165b2-1112-4e02-9d70-44931e1de11b" providerId="ADAL" clId="{C879CDDD-0D63-47BD-93B3-14DC0BBD8E06}" dt="2022-07-19T22:08:28.657" v="682" actId="478"/>
          <ac:cxnSpMkLst>
            <pc:docMk/>
            <pc:sldMk cId="3010118362" sldId="2128751522"/>
            <ac:cxnSpMk id="23" creationId="{00000000-0000-0000-0000-000000000000}"/>
          </ac:cxnSpMkLst>
        </pc:cxnChg>
        <pc:cxnChg chg="del">
          <ac:chgData name="Allie Buckmaster (Credera)" userId="db6165b2-1112-4e02-9d70-44931e1de11b" providerId="ADAL" clId="{C879CDDD-0D63-47BD-93B3-14DC0BBD8E06}" dt="2022-07-19T22:08:26.115" v="681" actId="478"/>
          <ac:cxnSpMkLst>
            <pc:docMk/>
            <pc:sldMk cId="3010118362" sldId="2128751522"/>
            <ac:cxnSpMk id="36" creationId="{00000000-0000-0000-0000-000000000000}"/>
          </ac:cxnSpMkLst>
        </pc:cxnChg>
      </pc:sldChg>
      <pc:sldChg chg="addSp modSp add mod">
        <pc:chgData name="Allie Buckmaster (Credera)" userId="db6165b2-1112-4e02-9d70-44931e1de11b" providerId="ADAL" clId="{C879CDDD-0D63-47BD-93B3-14DC0BBD8E06}" dt="2022-08-03T15:17:06.988" v="923" actId="1076"/>
        <pc:sldMkLst>
          <pc:docMk/>
          <pc:sldMk cId="3667969069" sldId="2128751523"/>
        </pc:sldMkLst>
        <pc:spChg chg="mod">
          <ac:chgData name="Allie Buckmaster (Credera)" userId="db6165b2-1112-4e02-9d70-44931e1de11b" providerId="ADAL" clId="{C879CDDD-0D63-47BD-93B3-14DC0BBD8E06}" dt="2022-07-19T22:08:52.438" v="699" actId="20577"/>
          <ac:spMkLst>
            <pc:docMk/>
            <pc:sldMk cId="3667969069" sldId="2128751523"/>
            <ac:spMk id="4" creationId="{49EBF302-81AD-42B7-A6FF-322E76862FBB}"/>
          </ac:spMkLst>
        </pc:spChg>
        <pc:spChg chg="add mod">
          <ac:chgData name="Allie Buckmaster (Credera)" userId="db6165b2-1112-4e02-9d70-44931e1de11b" providerId="ADAL" clId="{C879CDDD-0D63-47BD-93B3-14DC0BBD8E06}" dt="2022-08-03T15:17:00.693" v="922" actId="1076"/>
          <ac:spMkLst>
            <pc:docMk/>
            <pc:sldMk cId="3667969069" sldId="2128751523"/>
            <ac:spMk id="7" creationId="{624278BF-1839-411D-891A-1211C20BE677}"/>
          </ac:spMkLst>
        </pc:spChg>
        <pc:spChg chg="add mod">
          <ac:chgData name="Allie Buckmaster (Credera)" userId="db6165b2-1112-4e02-9d70-44931e1de11b" providerId="ADAL" clId="{C879CDDD-0D63-47BD-93B3-14DC0BBD8E06}" dt="2022-08-03T15:17:06.988" v="923" actId="1076"/>
          <ac:spMkLst>
            <pc:docMk/>
            <pc:sldMk cId="3667969069" sldId="2128751523"/>
            <ac:spMk id="8" creationId="{15624D41-3277-4922-A7ED-6AB24F304F35}"/>
          </ac:spMkLst>
        </pc:spChg>
        <pc:picChg chg="add mod">
          <ac:chgData name="Allie Buckmaster (Credera)" userId="db6165b2-1112-4e02-9d70-44931e1de11b" providerId="ADAL" clId="{C879CDDD-0D63-47BD-93B3-14DC0BBD8E06}" dt="2022-07-19T22:08:54.052" v="700"/>
          <ac:picMkLst>
            <pc:docMk/>
            <pc:sldMk cId="3667969069" sldId="2128751523"/>
            <ac:picMk id="9" creationId="{5B671E5E-5FE8-44B9-8F40-9BCBF9A2991D}"/>
          </ac:picMkLst>
        </pc:picChg>
      </pc:sldChg>
      <pc:sldChg chg="addSp modSp add mod">
        <pc:chgData name="Allie Buckmaster (Credera)" userId="db6165b2-1112-4e02-9d70-44931e1de11b" providerId="ADAL" clId="{C879CDDD-0D63-47BD-93B3-14DC0BBD8E06}" dt="2022-08-03T15:17:36.195" v="925" actId="1076"/>
        <pc:sldMkLst>
          <pc:docMk/>
          <pc:sldMk cId="91581489" sldId="2128751524"/>
        </pc:sldMkLst>
        <pc:spChg chg="mod">
          <ac:chgData name="Allie Buckmaster (Credera)" userId="db6165b2-1112-4e02-9d70-44931e1de11b" providerId="ADAL" clId="{C879CDDD-0D63-47BD-93B3-14DC0BBD8E06}" dt="2022-07-19T22:09:07.944" v="710" actId="20577"/>
          <ac:spMkLst>
            <pc:docMk/>
            <pc:sldMk cId="91581489" sldId="2128751524"/>
            <ac:spMk id="4" creationId="{49EBF302-81AD-42B7-A6FF-322E76862FBB}"/>
          </ac:spMkLst>
        </pc:spChg>
        <pc:spChg chg="add mod">
          <ac:chgData name="Allie Buckmaster (Credera)" userId="db6165b2-1112-4e02-9d70-44931e1de11b" providerId="ADAL" clId="{C879CDDD-0D63-47BD-93B3-14DC0BBD8E06}" dt="2022-08-03T15:17:31.711" v="924" actId="1076"/>
          <ac:spMkLst>
            <pc:docMk/>
            <pc:sldMk cId="91581489" sldId="2128751524"/>
            <ac:spMk id="7" creationId="{8024CEB0-689C-4BA0-89A1-795B3E6BAD62}"/>
          </ac:spMkLst>
        </pc:spChg>
        <pc:spChg chg="add mod">
          <ac:chgData name="Allie Buckmaster (Credera)" userId="db6165b2-1112-4e02-9d70-44931e1de11b" providerId="ADAL" clId="{C879CDDD-0D63-47BD-93B3-14DC0BBD8E06}" dt="2022-08-03T15:17:36.195" v="925" actId="1076"/>
          <ac:spMkLst>
            <pc:docMk/>
            <pc:sldMk cId="91581489" sldId="2128751524"/>
            <ac:spMk id="8" creationId="{EA0E97B6-CF50-431E-8652-BB62083C7357}"/>
          </ac:spMkLst>
        </pc:spChg>
        <pc:picChg chg="add mod">
          <ac:chgData name="Allie Buckmaster (Credera)" userId="db6165b2-1112-4e02-9d70-44931e1de11b" providerId="ADAL" clId="{C879CDDD-0D63-47BD-93B3-14DC0BBD8E06}" dt="2022-07-19T22:09:13.921" v="711"/>
          <ac:picMkLst>
            <pc:docMk/>
            <pc:sldMk cId="91581489" sldId="2128751524"/>
            <ac:picMk id="9" creationId="{35588BC1-3B68-4BBA-993B-8A8237FC671E}"/>
          </ac:picMkLst>
        </pc:picChg>
      </pc:sldChg>
      <pc:sldChg chg="add del">
        <pc:chgData name="Allie Buckmaster (Credera)" userId="db6165b2-1112-4e02-9d70-44931e1de11b" providerId="ADAL" clId="{C879CDDD-0D63-47BD-93B3-14DC0BBD8E06}" dt="2022-07-19T22:09:43.053" v="732" actId="47"/>
        <pc:sldMkLst>
          <pc:docMk/>
          <pc:sldMk cId="2165939610" sldId="2128751525"/>
        </pc:sldMkLst>
      </pc:sldChg>
      <pc:sldChg chg="addSp delSp modSp add mod ord">
        <pc:chgData name="Allie Buckmaster (Credera)" userId="db6165b2-1112-4e02-9d70-44931e1de11b" providerId="ADAL" clId="{C879CDDD-0D63-47BD-93B3-14DC0BBD8E06}" dt="2022-08-03T15:18:12.230" v="932" actId="1076"/>
        <pc:sldMkLst>
          <pc:docMk/>
          <pc:sldMk cId="516914625" sldId="2128751526"/>
        </pc:sldMkLst>
        <pc:spChg chg="mod">
          <ac:chgData name="Allie Buckmaster (Credera)" userId="db6165b2-1112-4e02-9d70-44931e1de11b" providerId="ADAL" clId="{C879CDDD-0D63-47BD-93B3-14DC0BBD8E06}" dt="2022-07-19T22:09:23.209" v="725" actId="20577"/>
          <ac:spMkLst>
            <pc:docMk/>
            <pc:sldMk cId="516914625" sldId="2128751526"/>
            <ac:spMk id="4" creationId="{49EBF302-81AD-42B7-A6FF-322E76862FBB}"/>
          </ac:spMkLst>
        </pc:spChg>
        <pc:spChg chg="add mod">
          <ac:chgData name="Allie Buckmaster (Credera)" userId="db6165b2-1112-4e02-9d70-44931e1de11b" providerId="ADAL" clId="{C879CDDD-0D63-47BD-93B3-14DC0BBD8E06}" dt="2022-08-03T15:17:59.019" v="929" actId="1076"/>
          <ac:spMkLst>
            <pc:docMk/>
            <pc:sldMk cId="516914625" sldId="2128751526"/>
            <ac:spMk id="7" creationId="{3706BFD4-2580-4A05-895E-DE057D0ED150}"/>
          </ac:spMkLst>
        </pc:spChg>
        <pc:spChg chg="add mod">
          <ac:chgData name="Allie Buckmaster (Credera)" userId="db6165b2-1112-4e02-9d70-44931e1de11b" providerId="ADAL" clId="{C879CDDD-0D63-47BD-93B3-14DC0BBD8E06}" dt="2022-08-03T15:18:12.230" v="932" actId="1076"/>
          <ac:spMkLst>
            <pc:docMk/>
            <pc:sldMk cId="516914625" sldId="2128751526"/>
            <ac:spMk id="8" creationId="{625986E9-A621-4E0E-A62D-2374CD4E2F19}"/>
          </ac:spMkLst>
        </pc:spChg>
        <pc:spChg chg="del mod">
          <ac:chgData name="Allie Buckmaster (Credera)" userId="db6165b2-1112-4e02-9d70-44931e1de11b" providerId="ADAL" clId="{C879CDDD-0D63-47BD-93B3-14DC0BBD8E06}" dt="2022-08-03T15:18:01.764" v="931" actId="478"/>
          <ac:spMkLst>
            <pc:docMk/>
            <pc:sldMk cId="516914625" sldId="2128751526"/>
            <ac:spMk id="329" creationId="{00000000-0000-0000-0000-000000000000}"/>
          </ac:spMkLst>
        </pc:spChg>
        <pc:picChg chg="add mod">
          <ac:chgData name="Allie Buckmaster (Credera)" userId="db6165b2-1112-4e02-9d70-44931e1de11b" providerId="ADAL" clId="{C879CDDD-0D63-47BD-93B3-14DC0BBD8E06}" dt="2022-07-19T22:09:33.428" v="726"/>
          <ac:picMkLst>
            <pc:docMk/>
            <pc:sldMk cId="516914625" sldId="2128751526"/>
            <ac:picMk id="9" creationId="{12E7B0D8-2E07-4904-9F2A-54C74250A425}"/>
          </ac:picMkLst>
        </pc:picChg>
      </pc:sldChg>
      <pc:sldChg chg="add ord">
        <pc:chgData name="Allie Buckmaster (Credera)" userId="db6165b2-1112-4e02-9d70-44931e1de11b" providerId="ADAL" clId="{C879CDDD-0D63-47BD-93B3-14DC0BBD8E06}" dt="2022-07-19T22:09:48.129" v="735"/>
        <pc:sldMkLst>
          <pc:docMk/>
          <pc:sldMk cId="4158051675" sldId="2128751527"/>
        </pc:sldMkLst>
      </pc:sldChg>
      <pc:sldChg chg="modSp new mod">
        <pc:chgData name="Allie Buckmaster (Credera)" userId="db6165b2-1112-4e02-9d70-44931e1de11b" providerId="ADAL" clId="{C879CDDD-0D63-47BD-93B3-14DC0BBD8E06}" dt="2022-07-19T22:10:02.911" v="764" actId="20577"/>
        <pc:sldMkLst>
          <pc:docMk/>
          <pc:sldMk cId="882782450" sldId="2128751528"/>
        </pc:sldMkLst>
        <pc:spChg chg="mod">
          <ac:chgData name="Allie Buckmaster (Credera)" userId="db6165b2-1112-4e02-9d70-44931e1de11b" providerId="ADAL" clId="{C879CDDD-0D63-47BD-93B3-14DC0BBD8E06}" dt="2022-07-19T22:10:02.911" v="764" actId="20577"/>
          <ac:spMkLst>
            <pc:docMk/>
            <pc:sldMk cId="882782450" sldId="2128751528"/>
            <ac:spMk id="2" creationId="{225F5816-7018-418D-BFD0-FBB87E8FE915}"/>
          </ac:spMkLst>
        </pc:spChg>
      </pc:sldChg>
      <pc:sldChg chg="modSp new mod">
        <pc:chgData name="Allie Buckmaster (Credera)" userId="db6165b2-1112-4e02-9d70-44931e1de11b" providerId="ADAL" clId="{C879CDDD-0D63-47BD-93B3-14DC0BBD8E06}" dt="2022-07-19T22:10:06.985" v="778" actId="20577"/>
        <pc:sldMkLst>
          <pc:docMk/>
          <pc:sldMk cId="2928029620" sldId="2128751529"/>
        </pc:sldMkLst>
        <pc:spChg chg="mod">
          <ac:chgData name="Allie Buckmaster (Credera)" userId="db6165b2-1112-4e02-9d70-44931e1de11b" providerId="ADAL" clId="{C879CDDD-0D63-47BD-93B3-14DC0BBD8E06}" dt="2022-07-19T22:10:06.985" v="778" actId="20577"/>
          <ac:spMkLst>
            <pc:docMk/>
            <pc:sldMk cId="2928029620" sldId="2128751529"/>
            <ac:spMk id="2" creationId="{1BE2A935-4499-4DA5-B73B-3D7BE3ABD6FE}"/>
          </ac:spMkLst>
        </pc:spChg>
      </pc:sldChg>
      <pc:sldMasterChg chg="delSldLayout">
        <pc:chgData name="Allie Buckmaster (Credera)" userId="db6165b2-1112-4e02-9d70-44931e1de11b" providerId="ADAL" clId="{C879CDDD-0D63-47BD-93B3-14DC0BBD8E06}" dt="2022-07-18T21:29:49.240" v="80" actId="47"/>
        <pc:sldMasterMkLst>
          <pc:docMk/>
          <pc:sldMasterMk cId="714803811" sldId="2147483972"/>
        </pc:sldMasterMkLst>
        <pc:sldLayoutChg chg="del">
          <pc:chgData name="Allie Buckmaster (Credera)" userId="db6165b2-1112-4e02-9d70-44931e1de11b" providerId="ADAL" clId="{C879CDDD-0D63-47BD-93B3-14DC0BBD8E06}" dt="2022-07-18T21:29:49.240" v="80" actId="47"/>
          <pc:sldLayoutMkLst>
            <pc:docMk/>
            <pc:sldMasterMk cId="714803811" sldId="2147483972"/>
            <pc:sldLayoutMk cId="3140562584" sldId="2147484123"/>
          </pc:sldLayoutMkLst>
        </pc:sldLayoutChg>
        <pc:sldLayoutChg chg="del">
          <pc:chgData name="Allie Buckmaster (Credera)" userId="db6165b2-1112-4e02-9d70-44931e1de11b" providerId="ADAL" clId="{C879CDDD-0D63-47BD-93B3-14DC0BBD8E06}" dt="2022-07-18T21:29:49.240" v="80" actId="47"/>
          <pc:sldLayoutMkLst>
            <pc:docMk/>
            <pc:sldMasterMk cId="714803811" sldId="2147483972"/>
            <pc:sldLayoutMk cId="200781651" sldId="2147484138"/>
          </pc:sldLayoutMkLst>
        </pc:sldLayoutChg>
        <pc:sldLayoutChg chg="del">
          <pc:chgData name="Allie Buckmaster (Credera)" userId="db6165b2-1112-4e02-9d70-44931e1de11b" providerId="ADAL" clId="{C879CDDD-0D63-47BD-93B3-14DC0BBD8E06}" dt="2022-07-18T21:29:49.240" v="80" actId="47"/>
          <pc:sldLayoutMkLst>
            <pc:docMk/>
            <pc:sldMasterMk cId="714803811" sldId="2147483972"/>
            <pc:sldLayoutMk cId="1434708478" sldId="2147484140"/>
          </pc:sldLayoutMkLst>
        </pc:sldLayoutChg>
      </pc:sldMasterChg>
    </pc:docChg>
  </pc:docChgLst>
  <pc:docChgLst>
    <pc:chgData name="Michael Twiss" userId="5b8ec1a3-f39f-444c-b300-37f1b5534328" providerId="ADAL" clId="{2F235582-B639-4FC5-A170-498F1F51665E}"/>
    <pc:docChg chg="modSld">
      <pc:chgData name="Michael Twiss" userId="5b8ec1a3-f39f-444c-b300-37f1b5534328" providerId="ADAL" clId="{2F235582-B639-4FC5-A170-498F1F51665E}" dt="2022-08-23T17:21:04.297" v="36" actId="20577"/>
      <pc:docMkLst>
        <pc:docMk/>
      </pc:docMkLst>
      <pc:sldChg chg="modSp mod">
        <pc:chgData name="Michael Twiss" userId="5b8ec1a3-f39f-444c-b300-37f1b5534328" providerId="ADAL" clId="{2F235582-B639-4FC5-A170-498F1F51665E}" dt="2022-08-23T17:18:38.337" v="23" actId="20577"/>
        <pc:sldMkLst>
          <pc:docMk/>
          <pc:sldMk cId="3243441567" sldId="2128751517"/>
        </pc:sldMkLst>
        <pc:spChg chg="mod">
          <ac:chgData name="Michael Twiss" userId="5b8ec1a3-f39f-444c-b300-37f1b5534328" providerId="ADAL" clId="{2F235582-B639-4FC5-A170-498F1F51665E}" dt="2022-08-23T17:18:38.337" v="23" actId="20577"/>
          <ac:spMkLst>
            <pc:docMk/>
            <pc:sldMk cId="3243441567" sldId="2128751517"/>
            <ac:spMk id="17" creationId="{6A1AA367-C171-451F-9BD9-DF39189FBAF8}"/>
          </ac:spMkLst>
        </pc:spChg>
      </pc:sldChg>
      <pc:sldChg chg="modSp mod">
        <pc:chgData name="Michael Twiss" userId="5b8ec1a3-f39f-444c-b300-37f1b5534328" providerId="ADAL" clId="{2F235582-B639-4FC5-A170-498F1F51665E}" dt="2022-08-23T17:21:04.297" v="36" actId="20577"/>
        <pc:sldMkLst>
          <pc:docMk/>
          <pc:sldMk cId="516914625" sldId="2128751526"/>
        </pc:sldMkLst>
        <pc:spChg chg="mod">
          <ac:chgData name="Michael Twiss" userId="5b8ec1a3-f39f-444c-b300-37f1b5534328" providerId="ADAL" clId="{2F235582-B639-4FC5-A170-498F1F51665E}" dt="2022-08-23T17:21:04.297" v="36" actId="20577"/>
          <ac:spMkLst>
            <pc:docMk/>
            <pc:sldMk cId="516914625" sldId="2128751526"/>
            <ac:spMk id="7" creationId="{3706BFD4-2580-4A05-895E-DE057D0ED150}"/>
          </ac:spMkLst>
        </pc:spChg>
      </pc:sldChg>
    </pc:docChg>
  </pc:docChgLst>
  <pc:docChgLst>
    <pc:chgData name="Allie Buckmaster" userId="db6165b2-1112-4e02-9d70-44931e1de11b" providerId="ADAL" clId="{C879CDDD-0D63-47BD-93B3-14DC0BBD8E06}"/>
    <pc:docChg chg="undo custSel delSld modSld modSection">
      <pc:chgData name="Allie Buckmaster" userId="db6165b2-1112-4e02-9d70-44931e1de11b" providerId="ADAL" clId="{C879CDDD-0D63-47BD-93B3-14DC0BBD8E06}" dt="2022-08-23T16:58:42.308" v="682" actId="20577"/>
      <pc:docMkLst>
        <pc:docMk/>
      </pc:docMkLst>
      <pc:sldChg chg="addSp delSp modSp mod">
        <pc:chgData name="Allie Buckmaster" userId="db6165b2-1112-4e02-9d70-44931e1de11b" providerId="ADAL" clId="{C879CDDD-0D63-47BD-93B3-14DC0BBD8E06}" dt="2022-08-23T14:38:17.649" v="604"/>
        <pc:sldMkLst>
          <pc:docMk/>
          <pc:sldMk cId="287704886" sldId="283"/>
        </pc:sldMkLst>
        <pc:spChg chg="mod">
          <ac:chgData name="Allie Buckmaster" userId="db6165b2-1112-4e02-9d70-44931e1de11b" providerId="ADAL" clId="{C879CDDD-0D63-47BD-93B3-14DC0BBD8E06}" dt="2022-08-22T16:36:04.350" v="595" actId="20577"/>
          <ac:spMkLst>
            <pc:docMk/>
            <pc:sldMk cId="287704886" sldId="283"/>
            <ac:spMk id="14" creationId="{00000000-0000-0000-0000-000000000000}"/>
          </ac:spMkLst>
        </pc:spChg>
        <pc:spChg chg="mod">
          <ac:chgData name="Allie Buckmaster" userId="db6165b2-1112-4e02-9d70-44931e1de11b" providerId="ADAL" clId="{C879CDDD-0D63-47BD-93B3-14DC0BBD8E06}" dt="2022-08-23T14:38:17.649" v="604"/>
          <ac:spMkLst>
            <pc:docMk/>
            <pc:sldMk cId="287704886" sldId="283"/>
            <ac:spMk id="326" creationId="{00000000-0000-0000-0000-000000000000}"/>
          </ac:spMkLst>
        </pc:spChg>
        <pc:picChg chg="del">
          <ac:chgData name="Allie Buckmaster" userId="db6165b2-1112-4e02-9d70-44931e1de11b" providerId="ADAL" clId="{C879CDDD-0D63-47BD-93B3-14DC0BBD8E06}" dt="2022-08-19T14:19:48.453" v="532" actId="478"/>
          <ac:picMkLst>
            <pc:docMk/>
            <pc:sldMk cId="287704886" sldId="283"/>
            <ac:picMk id="9" creationId="{00000000-0000-0000-0000-000000000000}"/>
          </ac:picMkLst>
        </pc:picChg>
        <pc:picChg chg="add mod">
          <ac:chgData name="Allie Buckmaster" userId="db6165b2-1112-4e02-9d70-44931e1de11b" providerId="ADAL" clId="{C879CDDD-0D63-47BD-93B3-14DC0BBD8E06}" dt="2022-08-22T16:35:58.376" v="588"/>
          <ac:picMkLst>
            <pc:docMk/>
            <pc:sldMk cId="287704886" sldId="283"/>
            <ac:picMk id="21" creationId="{79329483-EC4B-42E0-A927-0CC343FABB78}"/>
          </ac:picMkLst>
        </pc:picChg>
      </pc:sldChg>
      <pc:sldChg chg="modSp mod">
        <pc:chgData name="Allie Buckmaster" userId="db6165b2-1112-4e02-9d70-44931e1de11b" providerId="ADAL" clId="{C879CDDD-0D63-47BD-93B3-14DC0BBD8E06}" dt="2022-08-16T17:17:24.906" v="384" actId="20577"/>
        <pc:sldMkLst>
          <pc:docMk/>
          <pc:sldMk cId="2852867941" sldId="337"/>
        </pc:sldMkLst>
        <pc:spChg chg="mod">
          <ac:chgData name="Allie Buckmaster" userId="db6165b2-1112-4e02-9d70-44931e1de11b" providerId="ADAL" clId="{C879CDDD-0D63-47BD-93B3-14DC0BBD8E06}" dt="2022-08-16T17:15:17.089" v="323" actId="20577"/>
          <ac:spMkLst>
            <pc:docMk/>
            <pc:sldMk cId="2852867941" sldId="337"/>
            <ac:spMk id="4" creationId="{D2E59DDB-2B25-4069-97C8-DC5AE6B28143}"/>
          </ac:spMkLst>
        </pc:spChg>
        <pc:spChg chg="mod">
          <ac:chgData name="Allie Buckmaster" userId="db6165b2-1112-4e02-9d70-44931e1de11b" providerId="ADAL" clId="{C879CDDD-0D63-47BD-93B3-14DC0BBD8E06}" dt="2022-08-16T17:17:24.906" v="384" actId="20577"/>
          <ac:spMkLst>
            <pc:docMk/>
            <pc:sldMk cId="2852867941" sldId="337"/>
            <ac:spMk id="13" creationId="{FB6A44CB-5694-4017-A318-755B739E813B}"/>
          </ac:spMkLst>
        </pc:spChg>
        <pc:spChg chg="mod">
          <ac:chgData name="Allie Buckmaster" userId="db6165b2-1112-4e02-9d70-44931e1de11b" providerId="ADAL" clId="{C879CDDD-0D63-47BD-93B3-14DC0BBD8E06}" dt="2022-08-16T17:15:29.928" v="383" actId="20577"/>
          <ac:spMkLst>
            <pc:docMk/>
            <pc:sldMk cId="2852867941" sldId="337"/>
            <ac:spMk id="18" creationId="{422D5D9A-B13E-4682-B5FA-878928B6FF01}"/>
          </ac:spMkLst>
        </pc:spChg>
      </pc:sldChg>
      <pc:sldChg chg="delSp modSp mod">
        <pc:chgData name="Allie Buckmaster" userId="db6165b2-1112-4e02-9d70-44931e1de11b" providerId="ADAL" clId="{C879CDDD-0D63-47BD-93B3-14DC0BBD8E06}" dt="2022-08-22T13:07:25.099" v="563" actId="478"/>
        <pc:sldMkLst>
          <pc:docMk/>
          <pc:sldMk cId="3647913182" sldId="2128751514"/>
        </pc:sldMkLst>
        <pc:spChg chg="mod">
          <ac:chgData name="Allie Buckmaster" userId="db6165b2-1112-4e02-9d70-44931e1de11b" providerId="ADAL" clId="{C879CDDD-0D63-47BD-93B3-14DC0BBD8E06}" dt="2022-08-22T13:06:36.291" v="548"/>
          <ac:spMkLst>
            <pc:docMk/>
            <pc:sldMk cId="3647913182" sldId="2128751514"/>
            <ac:spMk id="9" creationId="{02E6E083-9E02-4F5A-9C15-3A0A642F3756}"/>
          </ac:spMkLst>
        </pc:spChg>
        <pc:spChg chg="mod">
          <ac:chgData name="Allie Buckmaster" userId="db6165b2-1112-4e02-9d70-44931e1de11b" providerId="ADAL" clId="{C879CDDD-0D63-47BD-93B3-14DC0BBD8E06}" dt="2022-08-22T13:06:43.693" v="549"/>
          <ac:spMkLst>
            <pc:docMk/>
            <pc:sldMk cId="3647913182" sldId="2128751514"/>
            <ac:spMk id="11" creationId="{6122C843-11BD-4531-A9DF-568FAAD46F16}"/>
          </ac:spMkLst>
        </pc:spChg>
        <pc:spChg chg="mod">
          <ac:chgData name="Allie Buckmaster" userId="db6165b2-1112-4e02-9d70-44931e1de11b" providerId="ADAL" clId="{C879CDDD-0D63-47BD-93B3-14DC0BBD8E06}" dt="2022-08-22T13:06:56.089" v="560" actId="20577"/>
          <ac:spMkLst>
            <pc:docMk/>
            <pc:sldMk cId="3647913182" sldId="2128751514"/>
            <ac:spMk id="12" creationId="{4738A629-7411-4DAF-9341-D3042ECC5F60}"/>
          </ac:spMkLst>
        </pc:spChg>
        <pc:spChg chg="mod">
          <ac:chgData name="Allie Buckmaster" userId="db6165b2-1112-4e02-9d70-44931e1de11b" providerId="ADAL" clId="{C879CDDD-0D63-47BD-93B3-14DC0BBD8E06}" dt="2022-08-22T13:07:23.348" v="562" actId="20577"/>
          <ac:spMkLst>
            <pc:docMk/>
            <pc:sldMk cId="3647913182" sldId="2128751514"/>
            <ac:spMk id="13" creationId="{FB6A44CB-5694-4017-A318-755B739E813B}"/>
          </ac:spMkLst>
        </pc:spChg>
        <pc:spChg chg="del">
          <ac:chgData name="Allie Buckmaster" userId="db6165b2-1112-4e02-9d70-44931e1de11b" providerId="ADAL" clId="{C879CDDD-0D63-47BD-93B3-14DC0BBD8E06}" dt="2022-08-22T13:07:25.099" v="563" actId="478"/>
          <ac:spMkLst>
            <pc:docMk/>
            <pc:sldMk cId="3647913182" sldId="2128751514"/>
            <ac:spMk id="14" creationId="{92E952E9-44DF-4DC0-BDBF-62770E287D7B}"/>
          </ac:spMkLst>
        </pc:spChg>
        <pc:picChg chg="mod">
          <ac:chgData name="Allie Buckmaster" userId="db6165b2-1112-4e02-9d70-44931e1de11b" providerId="ADAL" clId="{C879CDDD-0D63-47BD-93B3-14DC0BBD8E06}" dt="2022-08-22T13:06:29.400" v="547" actId="14826"/>
          <ac:picMkLst>
            <pc:docMk/>
            <pc:sldMk cId="3647913182" sldId="2128751514"/>
            <ac:picMk id="17" creationId="{6C5F1AB8-84AF-4091-8B6C-F59DC4F91E13}"/>
          </ac:picMkLst>
        </pc:picChg>
      </pc:sldChg>
      <pc:sldChg chg="modSp mod">
        <pc:chgData name="Allie Buckmaster" userId="db6165b2-1112-4e02-9d70-44931e1de11b" providerId="ADAL" clId="{C879CDDD-0D63-47BD-93B3-14DC0BBD8E06}" dt="2022-08-16T17:21:53.490" v="498" actId="1076"/>
        <pc:sldMkLst>
          <pc:docMk/>
          <pc:sldMk cId="2021139036" sldId="2128751515"/>
        </pc:sldMkLst>
        <pc:spChg chg="mod">
          <ac:chgData name="Allie Buckmaster" userId="db6165b2-1112-4e02-9d70-44931e1de11b" providerId="ADAL" clId="{C879CDDD-0D63-47BD-93B3-14DC0BBD8E06}" dt="2022-08-16T17:21:53.490" v="498" actId="1076"/>
          <ac:spMkLst>
            <pc:docMk/>
            <pc:sldMk cId="2021139036" sldId="2128751515"/>
            <ac:spMk id="14" creationId="{AD3741E8-66AD-480A-B0DD-437E1B510D74}"/>
          </ac:spMkLst>
        </pc:spChg>
      </pc:sldChg>
      <pc:sldChg chg="modSp mod">
        <pc:chgData name="Allie Buckmaster" userId="db6165b2-1112-4e02-9d70-44931e1de11b" providerId="ADAL" clId="{C879CDDD-0D63-47BD-93B3-14DC0BBD8E06}" dt="2022-08-16T16:58:09.256" v="307" actId="20577"/>
        <pc:sldMkLst>
          <pc:docMk/>
          <pc:sldMk cId="3243441567" sldId="2128751517"/>
        </pc:sldMkLst>
        <pc:spChg chg="mod">
          <ac:chgData name="Allie Buckmaster" userId="db6165b2-1112-4e02-9d70-44931e1de11b" providerId="ADAL" clId="{C879CDDD-0D63-47BD-93B3-14DC0BBD8E06}" dt="2022-08-16T15:25:01.405" v="82" actId="6549"/>
          <ac:spMkLst>
            <pc:docMk/>
            <pc:sldMk cId="3243441567" sldId="2128751517"/>
            <ac:spMk id="17" creationId="{6A1AA367-C171-451F-9BD9-DF39189FBAF8}"/>
          </ac:spMkLst>
        </pc:spChg>
        <pc:spChg chg="mod">
          <ac:chgData name="Allie Buckmaster" userId="db6165b2-1112-4e02-9d70-44931e1de11b" providerId="ADAL" clId="{C879CDDD-0D63-47BD-93B3-14DC0BBD8E06}" dt="2022-08-16T16:57:22.763" v="153" actId="6549"/>
          <ac:spMkLst>
            <pc:docMk/>
            <pc:sldMk cId="3243441567" sldId="2128751517"/>
            <ac:spMk id="18" creationId="{D5EB6E5D-2EBA-47B6-8BF4-EC42203611A6}"/>
          </ac:spMkLst>
        </pc:spChg>
        <pc:spChg chg="mod">
          <ac:chgData name="Allie Buckmaster" userId="db6165b2-1112-4e02-9d70-44931e1de11b" providerId="ADAL" clId="{C879CDDD-0D63-47BD-93B3-14DC0BBD8E06}" dt="2022-08-16T16:58:09.256" v="307" actId="20577"/>
          <ac:spMkLst>
            <pc:docMk/>
            <pc:sldMk cId="3243441567" sldId="2128751517"/>
            <ac:spMk id="22" creationId="{89B22D04-6479-4615-BA4E-621370964F27}"/>
          </ac:spMkLst>
        </pc:spChg>
      </pc:sldChg>
      <pc:sldChg chg="delSp modSp mod">
        <pc:chgData name="Allie Buckmaster" userId="db6165b2-1112-4e02-9d70-44931e1de11b" providerId="ADAL" clId="{C879CDDD-0D63-47BD-93B3-14DC0BBD8E06}" dt="2022-08-16T17:20:59.933" v="485" actId="20577"/>
        <pc:sldMkLst>
          <pc:docMk/>
          <pc:sldMk cId="4294055295" sldId="2128751520"/>
        </pc:sldMkLst>
        <pc:spChg chg="del">
          <ac:chgData name="Allie Buckmaster" userId="db6165b2-1112-4e02-9d70-44931e1de11b" providerId="ADAL" clId="{C879CDDD-0D63-47BD-93B3-14DC0BBD8E06}" dt="2022-08-16T17:20:27.619" v="482" actId="478"/>
          <ac:spMkLst>
            <pc:docMk/>
            <pc:sldMk cId="4294055295" sldId="2128751520"/>
            <ac:spMk id="3" creationId="{4FCF2D75-07CE-4DB2-9018-C0DAD8193A53}"/>
          </ac:spMkLst>
        </pc:spChg>
        <pc:spChg chg="mod">
          <ac:chgData name="Allie Buckmaster" userId="db6165b2-1112-4e02-9d70-44931e1de11b" providerId="ADAL" clId="{C879CDDD-0D63-47BD-93B3-14DC0BBD8E06}" dt="2022-08-16T17:19:49.811" v="402" actId="6549"/>
          <ac:spMkLst>
            <pc:docMk/>
            <pc:sldMk cId="4294055295" sldId="2128751520"/>
            <ac:spMk id="5" creationId="{8BB39161-C12C-4887-8EC3-CEC14626D57D}"/>
          </ac:spMkLst>
        </pc:spChg>
        <pc:spChg chg="mod">
          <ac:chgData name="Allie Buckmaster" userId="db6165b2-1112-4e02-9d70-44931e1de11b" providerId="ADAL" clId="{C879CDDD-0D63-47BD-93B3-14DC0BBD8E06}" dt="2022-08-16T17:20:59.933" v="485" actId="20577"/>
          <ac:spMkLst>
            <pc:docMk/>
            <pc:sldMk cId="4294055295" sldId="2128751520"/>
            <ac:spMk id="7" creationId="{3A1376BC-BD19-475F-91B5-1E6479FB747D}"/>
          </ac:spMkLst>
        </pc:spChg>
      </pc:sldChg>
      <pc:sldChg chg="modSp mod">
        <pc:chgData name="Allie Buckmaster" userId="db6165b2-1112-4e02-9d70-44931e1de11b" providerId="ADAL" clId="{C879CDDD-0D63-47BD-93B3-14DC0BBD8E06}" dt="2022-08-23T14:38:15.141" v="603"/>
        <pc:sldMkLst>
          <pc:docMk/>
          <pc:sldMk cId="3010118362" sldId="2128751522"/>
        </pc:sldMkLst>
        <pc:spChg chg="mod">
          <ac:chgData name="Allie Buckmaster" userId="db6165b2-1112-4e02-9d70-44931e1de11b" providerId="ADAL" clId="{C879CDDD-0D63-47BD-93B3-14DC0BBD8E06}" dt="2022-08-23T14:38:15.141" v="603"/>
          <ac:spMkLst>
            <pc:docMk/>
            <pc:sldMk cId="3010118362" sldId="2128751522"/>
            <ac:spMk id="326" creationId="{00000000-0000-0000-0000-000000000000}"/>
          </ac:spMkLst>
        </pc:spChg>
      </pc:sldChg>
      <pc:sldChg chg="modSp mod">
        <pc:chgData name="Allie Buckmaster" userId="db6165b2-1112-4e02-9d70-44931e1de11b" providerId="ADAL" clId="{C879CDDD-0D63-47BD-93B3-14DC0BBD8E06}" dt="2022-08-23T14:38:12.355" v="602"/>
        <pc:sldMkLst>
          <pc:docMk/>
          <pc:sldMk cId="3667969069" sldId="2128751523"/>
        </pc:sldMkLst>
        <pc:spChg chg="mod">
          <ac:chgData name="Allie Buckmaster" userId="db6165b2-1112-4e02-9d70-44931e1de11b" providerId="ADAL" clId="{C879CDDD-0D63-47BD-93B3-14DC0BBD8E06}" dt="2022-08-19T14:17:07.062" v="531" actId="20577"/>
          <ac:spMkLst>
            <pc:docMk/>
            <pc:sldMk cId="3667969069" sldId="2128751523"/>
            <ac:spMk id="8" creationId="{15624D41-3277-4922-A7ED-6AB24F304F35}"/>
          </ac:spMkLst>
        </pc:spChg>
        <pc:spChg chg="mod">
          <ac:chgData name="Allie Buckmaster" userId="db6165b2-1112-4e02-9d70-44931e1de11b" providerId="ADAL" clId="{C879CDDD-0D63-47BD-93B3-14DC0BBD8E06}" dt="2022-08-23T14:38:12.355" v="602"/>
          <ac:spMkLst>
            <pc:docMk/>
            <pc:sldMk cId="3667969069" sldId="2128751523"/>
            <ac:spMk id="326" creationId="{00000000-0000-0000-0000-000000000000}"/>
          </ac:spMkLst>
        </pc:spChg>
      </pc:sldChg>
      <pc:sldChg chg="modSp mod">
        <pc:chgData name="Allie Buckmaster" userId="db6165b2-1112-4e02-9d70-44931e1de11b" providerId="ADAL" clId="{C879CDDD-0D63-47BD-93B3-14DC0BBD8E06}" dt="2022-08-23T14:38:09.778" v="601"/>
        <pc:sldMkLst>
          <pc:docMk/>
          <pc:sldMk cId="91581489" sldId="2128751524"/>
        </pc:sldMkLst>
        <pc:spChg chg="mod">
          <ac:chgData name="Allie Buckmaster" userId="db6165b2-1112-4e02-9d70-44931e1de11b" providerId="ADAL" clId="{C879CDDD-0D63-47BD-93B3-14DC0BBD8E06}" dt="2022-08-23T14:38:09.778" v="601"/>
          <ac:spMkLst>
            <pc:docMk/>
            <pc:sldMk cId="91581489" sldId="2128751524"/>
            <ac:spMk id="326" creationId="{00000000-0000-0000-0000-000000000000}"/>
          </ac:spMkLst>
        </pc:spChg>
      </pc:sldChg>
      <pc:sldChg chg="addSp delSp modSp mod">
        <pc:chgData name="Allie Buckmaster" userId="db6165b2-1112-4e02-9d70-44931e1de11b" providerId="ADAL" clId="{C879CDDD-0D63-47BD-93B3-14DC0BBD8E06}" dt="2022-08-23T16:58:42.308" v="682" actId="20577"/>
        <pc:sldMkLst>
          <pc:docMk/>
          <pc:sldMk cId="516914625" sldId="2128751526"/>
        </pc:sldMkLst>
        <pc:spChg chg="add del mod">
          <ac:chgData name="Allie Buckmaster" userId="db6165b2-1112-4e02-9d70-44931e1de11b" providerId="ADAL" clId="{C879CDDD-0D63-47BD-93B3-14DC0BBD8E06}" dt="2022-08-23T14:38:27.735" v="608" actId="478"/>
          <ac:spMkLst>
            <pc:docMk/>
            <pc:sldMk cId="516914625" sldId="2128751526"/>
            <ac:spMk id="2" creationId="{EFB5DDF3-FE8A-4862-A591-3750EAEFE7BF}"/>
          </ac:spMkLst>
        </pc:spChg>
        <pc:spChg chg="mod">
          <ac:chgData name="Allie Buckmaster" userId="db6165b2-1112-4e02-9d70-44931e1de11b" providerId="ADAL" clId="{C879CDDD-0D63-47BD-93B3-14DC0BBD8E06}" dt="2022-08-23T14:38:58.504" v="641" actId="20577"/>
          <ac:spMkLst>
            <pc:docMk/>
            <pc:sldMk cId="516914625" sldId="2128751526"/>
            <ac:spMk id="4" creationId="{49EBF302-81AD-42B7-A6FF-322E76862FBB}"/>
          </ac:spMkLst>
        </pc:spChg>
        <pc:spChg chg="mod">
          <ac:chgData name="Allie Buckmaster" userId="db6165b2-1112-4e02-9d70-44931e1de11b" providerId="ADAL" clId="{C879CDDD-0D63-47BD-93B3-14DC0BBD8E06}" dt="2022-08-23T16:58:42.308" v="682" actId="20577"/>
          <ac:spMkLst>
            <pc:docMk/>
            <pc:sldMk cId="516914625" sldId="2128751526"/>
            <ac:spMk id="7" creationId="{3706BFD4-2580-4A05-895E-DE057D0ED150}"/>
          </ac:spMkLst>
        </pc:spChg>
        <pc:spChg chg="mod">
          <ac:chgData name="Allie Buckmaster" userId="db6165b2-1112-4e02-9d70-44931e1de11b" providerId="ADAL" clId="{C879CDDD-0D63-47BD-93B3-14DC0BBD8E06}" dt="2022-08-23T14:38:37.944" v="618" actId="20577"/>
          <ac:spMkLst>
            <pc:docMk/>
            <pc:sldMk cId="516914625" sldId="2128751526"/>
            <ac:spMk id="8" creationId="{625986E9-A621-4E0E-A62D-2374CD4E2F19}"/>
          </ac:spMkLst>
        </pc:spChg>
        <pc:spChg chg="mod">
          <ac:chgData name="Allie Buckmaster" userId="db6165b2-1112-4e02-9d70-44931e1de11b" providerId="ADAL" clId="{C879CDDD-0D63-47BD-93B3-14DC0BBD8E06}" dt="2022-08-23T14:38:03.661" v="600" actId="20577"/>
          <ac:spMkLst>
            <pc:docMk/>
            <pc:sldMk cId="516914625" sldId="2128751526"/>
            <ac:spMk id="326" creationId="{00000000-0000-0000-0000-000000000000}"/>
          </ac:spMkLst>
        </pc:spChg>
      </pc:sldChg>
      <pc:sldChg chg="modSp mod">
        <pc:chgData name="Allie Buckmaster" userId="db6165b2-1112-4e02-9d70-44931e1de11b" providerId="ADAL" clId="{C879CDDD-0D63-47BD-93B3-14DC0BBD8E06}" dt="2022-08-23T14:38:22.187" v="605"/>
        <pc:sldMkLst>
          <pc:docMk/>
          <pc:sldMk cId="4158051675" sldId="2128751527"/>
        </pc:sldMkLst>
        <pc:spChg chg="mod">
          <ac:chgData name="Allie Buckmaster" userId="db6165b2-1112-4e02-9d70-44931e1de11b" providerId="ADAL" clId="{C879CDDD-0D63-47BD-93B3-14DC0BBD8E06}" dt="2022-08-23T14:38:22.187" v="605"/>
          <ac:spMkLst>
            <pc:docMk/>
            <pc:sldMk cId="4158051675" sldId="2128751527"/>
            <ac:spMk id="326" creationId="{00000000-0000-0000-0000-000000000000}"/>
          </ac:spMkLst>
        </pc:spChg>
      </pc:sldChg>
      <pc:sldChg chg="del">
        <pc:chgData name="Allie Buckmaster" userId="db6165b2-1112-4e02-9d70-44931e1de11b" providerId="ADAL" clId="{C879CDDD-0D63-47BD-93B3-14DC0BBD8E06}" dt="2022-08-22T13:07:27.169" v="564" actId="47"/>
        <pc:sldMkLst>
          <pc:docMk/>
          <pc:sldMk cId="1835644276" sldId="2128751530"/>
        </pc:sldMkLst>
      </pc:sldChg>
    </pc:docChg>
  </pc:docChgLst>
  <pc:docChgLst>
    <pc:chgData name="Logan Parmeter (Credera)" userId="S::logan.parmeter@credera.com::70a75236-2aea-4f54-a4db-412bd5d56de7" providerId="AD" clId="Web-{F8186A0E-2471-47E1-A723-241CEC44CA4C}"/>
    <pc:docChg chg="modSld">
      <pc:chgData name="Logan Parmeter (Credera)" userId="S::logan.parmeter@credera.com::70a75236-2aea-4f54-a4db-412bd5d56de7" providerId="AD" clId="Web-{F8186A0E-2471-47E1-A723-241CEC44CA4C}" dt="2022-08-15T15:30:47.493" v="332" actId="20577"/>
      <pc:docMkLst>
        <pc:docMk/>
      </pc:docMkLst>
      <pc:sldChg chg="modSp">
        <pc:chgData name="Logan Parmeter (Credera)" userId="S::logan.parmeter@credera.com::70a75236-2aea-4f54-a4db-412bd5d56de7" providerId="AD" clId="Web-{F8186A0E-2471-47E1-A723-241CEC44CA4C}" dt="2022-08-15T15:30:47.493" v="332" actId="20577"/>
        <pc:sldMkLst>
          <pc:docMk/>
          <pc:sldMk cId="2852867941" sldId="337"/>
        </pc:sldMkLst>
        <pc:spChg chg="mod">
          <ac:chgData name="Logan Parmeter (Credera)" userId="S::logan.parmeter@credera.com::70a75236-2aea-4f54-a4db-412bd5d56de7" providerId="AD" clId="Web-{F8186A0E-2471-47E1-A723-241CEC44CA4C}" dt="2022-08-15T15:10:31.147" v="8" actId="20577"/>
          <ac:spMkLst>
            <pc:docMk/>
            <pc:sldMk cId="2852867941" sldId="337"/>
            <ac:spMk id="9" creationId="{02E6E083-9E02-4F5A-9C15-3A0A642F3756}"/>
          </ac:spMkLst>
        </pc:spChg>
        <pc:spChg chg="mod">
          <ac:chgData name="Logan Parmeter (Credera)" userId="S::logan.parmeter@credera.com::70a75236-2aea-4f54-a4db-412bd5d56de7" providerId="AD" clId="Web-{F8186A0E-2471-47E1-A723-241CEC44CA4C}" dt="2022-08-15T15:10:46.163" v="35" actId="20577"/>
          <ac:spMkLst>
            <pc:docMk/>
            <pc:sldMk cId="2852867941" sldId="337"/>
            <ac:spMk id="11" creationId="{6122C843-11BD-4531-A9DF-568FAAD46F16}"/>
          </ac:spMkLst>
        </pc:spChg>
        <pc:spChg chg="mod">
          <ac:chgData name="Logan Parmeter (Credera)" userId="S::logan.parmeter@credera.com::70a75236-2aea-4f54-a4db-412bd5d56de7" providerId="AD" clId="Web-{F8186A0E-2471-47E1-A723-241CEC44CA4C}" dt="2022-08-15T15:12:27.870" v="59" actId="20577"/>
          <ac:spMkLst>
            <pc:docMk/>
            <pc:sldMk cId="2852867941" sldId="337"/>
            <ac:spMk id="12" creationId="{4738A629-7411-4DAF-9341-D3042ECC5F60}"/>
          </ac:spMkLst>
        </pc:spChg>
        <pc:spChg chg="mod">
          <ac:chgData name="Logan Parmeter (Credera)" userId="S::logan.parmeter@credera.com::70a75236-2aea-4f54-a4db-412bd5d56de7" providerId="AD" clId="Web-{F8186A0E-2471-47E1-A723-241CEC44CA4C}" dt="2022-08-15T15:30:47.493" v="332" actId="20577"/>
          <ac:spMkLst>
            <pc:docMk/>
            <pc:sldMk cId="2852867941" sldId="337"/>
            <ac:spMk id="13" creationId="{FB6A44CB-5694-4017-A318-755B739E813B}"/>
          </ac:spMkLst>
        </pc:spChg>
        <pc:picChg chg="mod">
          <ac:chgData name="Logan Parmeter (Credera)" userId="S::logan.parmeter@credera.com::70a75236-2aea-4f54-a4db-412bd5d56de7" providerId="AD" clId="Web-{F8186A0E-2471-47E1-A723-241CEC44CA4C}" dt="2022-08-15T15:15:29.300" v="60"/>
          <ac:picMkLst>
            <pc:docMk/>
            <pc:sldMk cId="2852867941" sldId="337"/>
            <ac:picMk id="17" creationId="{6C5F1AB8-84AF-4091-8B6C-F59DC4F91E13}"/>
          </ac:picMkLst>
        </pc:picChg>
      </pc:sldChg>
    </pc:docChg>
  </pc:docChgLst>
  <pc:docChgLst>
    <pc:chgData name="Christina Flores (Credera)" userId="S::cflores@credera.com::6897a5d1-1d72-4935-9064-127df58d1ba6" providerId="AD" clId="Web-{FE869712-9CAF-42F5-B219-A683F1C9BC92}"/>
    <pc:docChg chg="addSld modSld modSection">
      <pc:chgData name="Christina Flores (Credera)" userId="S::cflores@credera.com::6897a5d1-1d72-4935-9064-127df58d1ba6" providerId="AD" clId="Web-{FE869712-9CAF-42F5-B219-A683F1C9BC92}" dt="2022-08-19T21:42:53.319" v="353"/>
      <pc:docMkLst>
        <pc:docMk/>
      </pc:docMkLst>
      <pc:sldChg chg="addSp delSp modSp new">
        <pc:chgData name="Christina Flores (Credera)" userId="S::cflores@credera.com::6897a5d1-1d72-4935-9064-127df58d1ba6" providerId="AD" clId="Web-{FE869712-9CAF-42F5-B219-A683F1C9BC92}" dt="2022-08-19T21:42:53.319" v="353"/>
        <pc:sldMkLst>
          <pc:docMk/>
          <pc:sldMk cId="1835644276" sldId="2128751530"/>
        </pc:sldMkLst>
        <pc:spChg chg="del">
          <ac:chgData name="Christina Flores (Credera)" userId="S::cflores@credera.com::6897a5d1-1d72-4935-9064-127df58d1ba6" providerId="AD" clId="Web-{FE869712-9CAF-42F5-B219-A683F1C9BC92}" dt="2022-08-19T21:42:53.319" v="353"/>
          <ac:spMkLst>
            <pc:docMk/>
            <pc:sldMk cId="1835644276" sldId="2128751530"/>
            <ac:spMk id="4" creationId="{58D6DDFB-04E6-89B1-A848-CFEADC1CFE6A}"/>
          </ac:spMkLst>
        </pc:spChg>
        <pc:spChg chg="add del">
          <ac:chgData name="Christina Flores (Credera)" userId="S::cflores@credera.com::6897a5d1-1d72-4935-9064-127df58d1ba6" providerId="AD" clId="Web-{FE869712-9CAF-42F5-B219-A683F1C9BC92}" dt="2022-08-19T21:36:59.496" v="349"/>
          <ac:spMkLst>
            <pc:docMk/>
            <pc:sldMk cId="1835644276" sldId="2128751530"/>
            <ac:spMk id="5" creationId="{F145477F-2822-4FA7-F8E8-01BD5C2574DE}"/>
          </ac:spMkLst>
        </pc:spChg>
        <pc:spChg chg="add del">
          <ac:chgData name="Christina Flores (Credera)" userId="S::cflores@credera.com::6897a5d1-1d72-4935-9064-127df58d1ba6" providerId="AD" clId="Web-{FE869712-9CAF-42F5-B219-A683F1C9BC92}" dt="2022-08-19T21:36:57.230" v="346"/>
          <ac:spMkLst>
            <pc:docMk/>
            <pc:sldMk cId="1835644276" sldId="2128751530"/>
            <ac:spMk id="6" creationId="{44AB2915-0AED-0EB0-DE1D-4DDB9686523A}"/>
          </ac:spMkLst>
        </pc:spChg>
        <pc:spChg chg="add del">
          <ac:chgData name="Christina Flores (Credera)" userId="S::cflores@credera.com::6897a5d1-1d72-4935-9064-127df58d1ba6" providerId="AD" clId="Web-{FE869712-9CAF-42F5-B219-A683F1C9BC92}" dt="2022-08-19T21:36:59.512" v="350"/>
          <ac:spMkLst>
            <pc:docMk/>
            <pc:sldMk cId="1835644276" sldId="2128751530"/>
            <ac:spMk id="7" creationId="{A422CED3-309B-9B1B-828C-FD6B6169FCD3}"/>
          </ac:spMkLst>
        </pc:spChg>
        <pc:spChg chg="add del">
          <ac:chgData name="Christina Flores (Credera)" userId="S::cflores@credera.com::6897a5d1-1d72-4935-9064-127df58d1ba6" providerId="AD" clId="Web-{FE869712-9CAF-42F5-B219-A683F1C9BC92}" dt="2022-08-19T21:36:57.230" v="347"/>
          <ac:spMkLst>
            <pc:docMk/>
            <pc:sldMk cId="1835644276" sldId="2128751530"/>
            <ac:spMk id="8" creationId="{D30A2106-D5EE-DDC7-50AC-6AC91AD778B5}"/>
          </ac:spMkLst>
        </pc:spChg>
        <pc:spChg chg="add del">
          <ac:chgData name="Christina Flores (Credera)" userId="S::cflores@credera.com::6897a5d1-1d72-4935-9064-127df58d1ba6" providerId="AD" clId="Web-{FE869712-9CAF-42F5-B219-A683F1C9BC92}" dt="2022-08-19T21:36:57.246" v="348"/>
          <ac:spMkLst>
            <pc:docMk/>
            <pc:sldMk cId="1835644276" sldId="2128751530"/>
            <ac:spMk id="9" creationId="{4845C69D-A4DA-2C68-A01D-D2FB272FE1FF}"/>
          </ac:spMkLst>
        </pc:spChg>
        <pc:spChg chg="mod">
          <ac:chgData name="Christina Flores (Credera)" userId="S::cflores@credera.com::6897a5d1-1d72-4935-9064-127df58d1ba6" providerId="AD" clId="Web-{FE869712-9CAF-42F5-B219-A683F1C9BC92}" dt="2022-08-19T21:28:00.652" v="9" actId="20577"/>
          <ac:spMkLst>
            <pc:docMk/>
            <pc:sldMk cId="1835644276" sldId="2128751530"/>
            <ac:spMk id="10" creationId="{A06C9EB8-2955-E60C-4635-514073D3632D}"/>
          </ac:spMkLst>
        </pc:spChg>
        <pc:spChg chg="mod">
          <ac:chgData name="Christina Flores (Credera)" userId="S::cflores@credera.com::6897a5d1-1d72-4935-9064-127df58d1ba6" providerId="AD" clId="Web-{FE869712-9CAF-42F5-B219-A683F1C9BC92}" dt="2022-08-19T21:28:17.465" v="37" actId="20577"/>
          <ac:spMkLst>
            <pc:docMk/>
            <pc:sldMk cId="1835644276" sldId="2128751530"/>
            <ac:spMk id="11" creationId="{17ABC69C-1C97-B3FC-62DC-C24467FCF694}"/>
          </ac:spMkLst>
        </pc:spChg>
        <pc:spChg chg="mod">
          <ac:chgData name="Christina Flores (Credera)" userId="S::cflores@credera.com::6897a5d1-1d72-4935-9064-127df58d1ba6" providerId="AD" clId="Web-{FE869712-9CAF-42F5-B219-A683F1C9BC92}" dt="2022-08-19T21:33:59.444" v="166" actId="20577"/>
          <ac:spMkLst>
            <pc:docMk/>
            <pc:sldMk cId="1835644276" sldId="2128751530"/>
            <ac:spMk id="12" creationId="{38B60B0A-A79B-2A48-980A-C6FACB898670}"/>
          </ac:spMkLst>
        </pc:spChg>
        <pc:spChg chg="mod">
          <ac:chgData name="Christina Flores (Credera)" userId="S::cflores@credera.com::6897a5d1-1d72-4935-9064-127df58d1ba6" providerId="AD" clId="Web-{FE869712-9CAF-42F5-B219-A683F1C9BC92}" dt="2022-08-19T21:37:17.794" v="352" actId="20577"/>
          <ac:spMkLst>
            <pc:docMk/>
            <pc:sldMk cId="1835644276" sldId="2128751530"/>
            <ac:spMk id="13" creationId="{00AB1C01-A7DE-4338-E065-123B2F06B269}"/>
          </ac:spMkLst>
        </pc:spChg>
        <pc:picChg chg="add mod ord modCrop">
          <ac:chgData name="Christina Flores (Credera)" userId="S::cflores@credera.com::6897a5d1-1d72-4935-9064-127df58d1ba6" providerId="AD" clId="Web-{FE869712-9CAF-42F5-B219-A683F1C9BC92}" dt="2022-08-19T21:42:53.319" v="353"/>
          <ac:picMkLst>
            <pc:docMk/>
            <pc:sldMk cId="1835644276" sldId="2128751530"/>
            <ac:picMk id="14" creationId="{C4A7EC93-5574-B9CE-962E-15FBEE9CBB51}"/>
          </ac:picMkLst>
        </pc:picChg>
      </pc:sldChg>
    </pc:docChg>
  </pc:docChgLst>
  <pc:docChgLst>
    <pc:chgData name="Thomas Mello (Credera)" userId="ff98a979-23bb-47d8-8283-8ac0b2c079d5" providerId="ADAL" clId="{98FD0609-F4F6-4949-BA9D-1FCAC2AA209B}"/>
    <pc:docChg chg="custSel modSld">
      <pc:chgData name="Thomas Mello (Credera)" userId="ff98a979-23bb-47d8-8283-8ac0b2c079d5" providerId="ADAL" clId="{98FD0609-F4F6-4949-BA9D-1FCAC2AA209B}" dt="2022-08-18T14:48:48.570" v="391" actId="20577"/>
      <pc:docMkLst>
        <pc:docMk/>
      </pc:docMkLst>
      <pc:sldChg chg="addSp delSp modSp mod">
        <pc:chgData name="Thomas Mello (Credera)" userId="ff98a979-23bb-47d8-8283-8ac0b2c079d5" providerId="ADAL" clId="{98FD0609-F4F6-4949-BA9D-1FCAC2AA209B}" dt="2022-08-18T14:48:48.570" v="391" actId="20577"/>
        <pc:sldMkLst>
          <pc:docMk/>
          <pc:sldMk cId="3647913182" sldId="2128751514"/>
        </pc:sldMkLst>
        <pc:spChg chg="mod">
          <ac:chgData name="Thomas Mello (Credera)" userId="ff98a979-23bb-47d8-8283-8ac0b2c079d5" providerId="ADAL" clId="{98FD0609-F4F6-4949-BA9D-1FCAC2AA209B}" dt="2022-08-18T14:42:39.555" v="12" actId="20577"/>
          <ac:spMkLst>
            <pc:docMk/>
            <pc:sldMk cId="3647913182" sldId="2128751514"/>
            <ac:spMk id="4" creationId="{D2E59DDB-2B25-4069-97C8-DC5AE6B28143}"/>
          </ac:spMkLst>
        </pc:spChg>
        <pc:spChg chg="add del mod">
          <ac:chgData name="Thomas Mello (Credera)" userId="ff98a979-23bb-47d8-8283-8ac0b2c079d5" providerId="ADAL" clId="{98FD0609-F4F6-4949-BA9D-1FCAC2AA209B}" dt="2022-08-18T14:47:26.032" v="291" actId="931"/>
          <ac:spMkLst>
            <pc:docMk/>
            <pc:sldMk cId="3647913182" sldId="2128751514"/>
            <ac:spMk id="8" creationId="{0B72B5CC-4A8F-6442-A0EE-D12880E49A4F}"/>
          </ac:spMkLst>
        </pc:spChg>
        <pc:spChg chg="mod">
          <ac:chgData name="Thomas Mello (Credera)" userId="ff98a979-23bb-47d8-8283-8ac0b2c079d5" providerId="ADAL" clId="{98FD0609-F4F6-4949-BA9D-1FCAC2AA209B}" dt="2022-08-18T14:42:27.732" v="0" actId="1076"/>
          <ac:spMkLst>
            <pc:docMk/>
            <pc:sldMk cId="3647913182" sldId="2128751514"/>
            <ac:spMk id="14" creationId="{92E952E9-44DF-4DC0-BDBF-62770E287D7B}"/>
          </ac:spMkLst>
        </pc:spChg>
        <pc:spChg chg="mod">
          <ac:chgData name="Thomas Mello (Credera)" userId="ff98a979-23bb-47d8-8283-8ac0b2c079d5" providerId="ADAL" clId="{98FD0609-F4F6-4949-BA9D-1FCAC2AA209B}" dt="2022-08-18T14:42:48.359" v="44" actId="20577"/>
          <ac:spMkLst>
            <pc:docMk/>
            <pc:sldMk cId="3647913182" sldId="2128751514"/>
            <ac:spMk id="18" creationId="{422D5D9A-B13E-4682-B5FA-878928B6FF01}"/>
          </ac:spMkLst>
        </pc:spChg>
        <pc:spChg chg="mod">
          <ac:chgData name="Thomas Mello (Credera)" userId="ff98a979-23bb-47d8-8283-8ac0b2c079d5" providerId="ADAL" clId="{98FD0609-F4F6-4949-BA9D-1FCAC2AA209B}" dt="2022-08-18T14:45:55.593" v="274" actId="20577"/>
          <ac:spMkLst>
            <pc:docMk/>
            <pc:sldMk cId="3647913182" sldId="2128751514"/>
            <ac:spMk id="19" creationId="{B2E52529-C8EE-45AB-B1F8-CB7CB717FBB1}"/>
          </ac:spMkLst>
        </pc:spChg>
        <pc:spChg chg="mod">
          <ac:chgData name="Thomas Mello (Credera)" userId="ff98a979-23bb-47d8-8283-8ac0b2c079d5" providerId="ADAL" clId="{98FD0609-F4F6-4949-BA9D-1FCAC2AA209B}" dt="2022-08-18T14:48:48.570" v="391" actId="20577"/>
          <ac:spMkLst>
            <pc:docMk/>
            <pc:sldMk cId="3647913182" sldId="2128751514"/>
            <ac:spMk id="20" creationId="{7D332016-CA8B-4C90-8719-BA9FFA08DC73}"/>
          </ac:spMkLst>
        </pc:spChg>
        <pc:picChg chg="add del mod modCrop">
          <ac:chgData name="Thomas Mello (Credera)" userId="ff98a979-23bb-47d8-8283-8ac0b2c079d5" providerId="ADAL" clId="{98FD0609-F4F6-4949-BA9D-1FCAC2AA209B}" dt="2022-08-18T14:47:27.572" v="292" actId="478"/>
          <ac:picMkLst>
            <pc:docMk/>
            <pc:sldMk cId="3647913182" sldId="2128751514"/>
            <ac:picMk id="6" creationId="{C85FEA48-9BC4-B64F-87EE-C90150F0567C}"/>
          </ac:picMkLst>
        </pc:picChg>
        <pc:picChg chg="del">
          <ac:chgData name="Thomas Mello (Credera)" userId="ff98a979-23bb-47d8-8283-8ac0b2c079d5" providerId="ADAL" clId="{98FD0609-F4F6-4949-BA9D-1FCAC2AA209B}" dt="2022-08-18T14:47:17.073" v="290" actId="478"/>
          <ac:picMkLst>
            <pc:docMk/>
            <pc:sldMk cId="3647913182" sldId="2128751514"/>
            <ac:picMk id="15" creationId="{1C22DA21-94A8-48F6-A269-398F58FA0C8C}"/>
          </ac:picMkLst>
        </pc:picChg>
        <pc:picChg chg="add mod">
          <ac:chgData name="Thomas Mello (Credera)" userId="ff98a979-23bb-47d8-8283-8ac0b2c079d5" providerId="ADAL" clId="{98FD0609-F4F6-4949-BA9D-1FCAC2AA209B}" dt="2022-08-18T14:47:27.579" v="293" actId="27614"/>
          <ac:picMkLst>
            <pc:docMk/>
            <pc:sldMk cId="3647913182" sldId="2128751514"/>
            <ac:picMk id="16" creationId="{E40B60E4-1223-2444-B5DC-3250B5B38B75}"/>
          </ac:picMkLst>
        </pc:picChg>
      </pc:sldChg>
    </pc:docChg>
  </pc:docChgLst>
  <pc:docChgLst>
    <pc:chgData name="Mason Frame (Credera)" userId="171706fc-b0c4-4987-8e8b-8c43ba5ed98e" providerId="ADAL" clId="{D51C8949-C319-7C4C-86F3-6A19F1D2A8EA}"/>
    <pc:docChg chg="undo custSel modSld">
      <pc:chgData name="Mason Frame (Credera)" userId="171706fc-b0c4-4987-8e8b-8c43ba5ed98e" providerId="ADAL" clId="{D51C8949-C319-7C4C-86F3-6A19F1D2A8EA}" dt="2022-08-22T15:35:54.258" v="105" actId="1076"/>
      <pc:docMkLst>
        <pc:docMk/>
      </pc:docMkLst>
      <pc:sldChg chg="modSp mod">
        <pc:chgData name="Mason Frame (Credera)" userId="171706fc-b0c4-4987-8e8b-8c43ba5ed98e" providerId="ADAL" clId="{D51C8949-C319-7C4C-86F3-6A19F1D2A8EA}" dt="2022-08-22T15:22:24.950" v="22" actId="20577"/>
        <pc:sldMkLst>
          <pc:docMk/>
          <pc:sldMk cId="287704886" sldId="283"/>
        </pc:sldMkLst>
        <pc:spChg chg="mod">
          <ac:chgData name="Mason Frame (Credera)" userId="171706fc-b0c4-4987-8e8b-8c43ba5ed98e" providerId="ADAL" clId="{D51C8949-C319-7C4C-86F3-6A19F1D2A8EA}" dt="2022-08-22T15:22:24.950" v="22" actId="20577"/>
          <ac:spMkLst>
            <pc:docMk/>
            <pc:sldMk cId="287704886" sldId="283"/>
            <ac:spMk id="326" creationId="{00000000-0000-0000-0000-000000000000}"/>
          </ac:spMkLst>
        </pc:spChg>
      </pc:sldChg>
      <pc:sldChg chg="modSp mod">
        <pc:chgData name="Mason Frame (Credera)" userId="171706fc-b0c4-4987-8e8b-8c43ba5ed98e" providerId="ADAL" clId="{D51C8949-C319-7C4C-86F3-6A19F1D2A8EA}" dt="2022-08-22T15:23:58.473" v="51" actId="20577"/>
        <pc:sldMkLst>
          <pc:docMk/>
          <pc:sldMk cId="3010118362" sldId="2128751522"/>
        </pc:sldMkLst>
        <pc:spChg chg="mod">
          <ac:chgData name="Mason Frame (Credera)" userId="171706fc-b0c4-4987-8e8b-8c43ba5ed98e" providerId="ADAL" clId="{D51C8949-C319-7C4C-86F3-6A19F1D2A8EA}" dt="2022-08-22T15:23:58.473" v="51" actId="20577"/>
          <ac:spMkLst>
            <pc:docMk/>
            <pc:sldMk cId="3010118362" sldId="2128751522"/>
            <ac:spMk id="326" creationId="{00000000-0000-0000-0000-000000000000}"/>
          </ac:spMkLst>
        </pc:spChg>
      </pc:sldChg>
      <pc:sldChg chg="modSp mod">
        <pc:chgData name="Mason Frame (Credera)" userId="171706fc-b0c4-4987-8e8b-8c43ba5ed98e" providerId="ADAL" clId="{D51C8949-C319-7C4C-86F3-6A19F1D2A8EA}" dt="2022-08-22T15:23:29.178" v="41" actId="20577"/>
        <pc:sldMkLst>
          <pc:docMk/>
          <pc:sldMk cId="3667969069" sldId="2128751523"/>
        </pc:sldMkLst>
        <pc:spChg chg="mod">
          <ac:chgData name="Mason Frame (Credera)" userId="171706fc-b0c4-4987-8e8b-8c43ba5ed98e" providerId="ADAL" clId="{D51C8949-C319-7C4C-86F3-6A19F1D2A8EA}" dt="2022-08-22T15:23:29.178" v="41" actId="20577"/>
          <ac:spMkLst>
            <pc:docMk/>
            <pc:sldMk cId="3667969069" sldId="2128751523"/>
            <ac:spMk id="7" creationId="{624278BF-1839-411D-891A-1211C20BE677}"/>
          </ac:spMkLst>
        </pc:spChg>
        <pc:spChg chg="mod">
          <ac:chgData name="Mason Frame (Credera)" userId="171706fc-b0c4-4987-8e8b-8c43ba5ed98e" providerId="ADAL" clId="{D51C8949-C319-7C4C-86F3-6A19F1D2A8EA}" dt="2022-08-22T15:23:12.233" v="40" actId="20577"/>
          <ac:spMkLst>
            <pc:docMk/>
            <pc:sldMk cId="3667969069" sldId="2128751523"/>
            <ac:spMk id="326" creationId="{00000000-0000-0000-0000-000000000000}"/>
          </ac:spMkLst>
        </pc:spChg>
      </pc:sldChg>
      <pc:sldChg chg="modSp mod">
        <pc:chgData name="Mason Frame (Credera)" userId="171706fc-b0c4-4987-8e8b-8c43ba5ed98e" providerId="ADAL" clId="{D51C8949-C319-7C4C-86F3-6A19F1D2A8EA}" dt="2022-08-22T15:23:48.672" v="50"/>
        <pc:sldMkLst>
          <pc:docMk/>
          <pc:sldMk cId="91581489" sldId="2128751524"/>
        </pc:sldMkLst>
        <pc:spChg chg="mod">
          <ac:chgData name="Mason Frame (Credera)" userId="171706fc-b0c4-4987-8e8b-8c43ba5ed98e" providerId="ADAL" clId="{D51C8949-C319-7C4C-86F3-6A19F1D2A8EA}" dt="2022-08-22T15:23:48.672" v="50"/>
          <ac:spMkLst>
            <pc:docMk/>
            <pc:sldMk cId="91581489" sldId="2128751524"/>
            <ac:spMk id="326" creationId="{00000000-0000-0000-0000-000000000000}"/>
          </ac:spMkLst>
        </pc:spChg>
      </pc:sldChg>
      <pc:sldChg chg="addSp delSp modSp mod">
        <pc:chgData name="Mason Frame (Credera)" userId="171706fc-b0c4-4987-8e8b-8c43ba5ed98e" providerId="ADAL" clId="{D51C8949-C319-7C4C-86F3-6A19F1D2A8EA}" dt="2022-08-22T15:35:54.258" v="105" actId="1076"/>
        <pc:sldMkLst>
          <pc:docMk/>
          <pc:sldMk cId="516914625" sldId="2128751526"/>
        </pc:sldMkLst>
        <pc:spChg chg="mod">
          <ac:chgData name="Mason Frame (Credera)" userId="171706fc-b0c4-4987-8e8b-8c43ba5ed98e" providerId="ADAL" clId="{D51C8949-C319-7C4C-86F3-6A19F1D2A8EA}" dt="2022-08-22T15:35:51.659" v="104" actId="1076"/>
          <ac:spMkLst>
            <pc:docMk/>
            <pc:sldMk cId="516914625" sldId="2128751526"/>
            <ac:spMk id="2" creationId="{EFB5DDF3-FE8A-4862-A591-3750EAEFE7BF}"/>
          </ac:spMkLst>
        </pc:spChg>
        <pc:spChg chg="mod">
          <ac:chgData name="Mason Frame (Credera)" userId="171706fc-b0c4-4987-8e8b-8c43ba5ed98e" providerId="ADAL" clId="{D51C8949-C319-7C4C-86F3-6A19F1D2A8EA}" dt="2022-08-22T15:30:03.095" v="98" actId="20577"/>
          <ac:spMkLst>
            <pc:docMk/>
            <pc:sldMk cId="516914625" sldId="2128751526"/>
            <ac:spMk id="4" creationId="{49EBF302-81AD-42B7-A6FF-322E76862FBB}"/>
          </ac:spMkLst>
        </pc:spChg>
        <pc:spChg chg="mod">
          <ac:chgData name="Mason Frame (Credera)" userId="171706fc-b0c4-4987-8e8b-8c43ba5ed98e" providerId="ADAL" clId="{D51C8949-C319-7C4C-86F3-6A19F1D2A8EA}" dt="2022-08-22T15:24:12.547" v="56" actId="20577"/>
          <ac:spMkLst>
            <pc:docMk/>
            <pc:sldMk cId="516914625" sldId="2128751526"/>
            <ac:spMk id="326" creationId="{00000000-0000-0000-0000-000000000000}"/>
          </ac:spMkLst>
        </pc:spChg>
        <pc:picChg chg="add mod">
          <ac:chgData name="Mason Frame (Credera)" userId="171706fc-b0c4-4987-8e8b-8c43ba5ed98e" providerId="ADAL" clId="{D51C8949-C319-7C4C-86F3-6A19F1D2A8EA}" dt="2022-08-22T15:35:54.258" v="105" actId="1076"/>
          <ac:picMkLst>
            <pc:docMk/>
            <pc:sldMk cId="516914625" sldId="2128751526"/>
            <ac:picMk id="5" creationId="{1D552EE7-27A3-E428-7D3C-5385AB0BF52D}"/>
          </ac:picMkLst>
        </pc:picChg>
        <pc:picChg chg="del mod">
          <ac:chgData name="Mason Frame (Credera)" userId="171706fc-b0c4-4987-8e8b-8c43ba5ed98e" providerId="ADAL" clId="{D51C8949-C319-7C4C-86F3-6A19F1D2A8EA}" dt="2022-08-22T15:35:48.721" v="103" actId="478"/>
          <ac:picMkLst>
            <pc:docMk/>
            <pc:sldMk cId="516914625" sldId="2128751526"/>
            <ac:picMk id="9" creationId="{12E7B0D8-2E07-4904-9F2A-54C74250A425}"/>
          </ac:picMkLst>
        </pc:picChg>
      </pc:sldChg>
      <pc:sldChg chg="addSp delSp modSp mod">
        <pc:chgData name="Mason Frame (Credera)" userId="171706fc-b0c4-4987-8e8b-8c43ba5ed98e" providerId="ADAL" clId="{D51C8949-C319-7C4C-86F3-6A19F1D2A8EA}" dt="2022-08-22T15:29:06.686" v="86" actId="20577"/>
        <pc:sldMkLst>
          <pc:docMk/>
          <pc:sldMk cId="4158051675" sldId="2128751527"/>
        </pc:sldMkLst>
        <pc:spChg chg="add del mod">
          <ac:chgData name="Mason Frame (Credera)" userId="171706fc-b0c4-4987-8e8b-8c43ba5ed98e" providerId="ADAL" clId="{D51C8949-C319-7C4C-86F3-6A19F1D2A8EA}" dt="2022-08-22T15:28:05.653" v="68" actId="478"/>
          <ac:spMkLst>
            <pc:docMk/>
            <pc:sldMk cId="4158051675" sldId="2128751527"/>
            <ac:spMk id="7" creationId="{8B5A1A03-A7D6-977C-CC34-B83A6636A6B4}"/>
          </ac:spMkLst>
        </pc:spChg>
        <pc:spChg chg="mod">
          <ac:chgData name="Mason Frame (Credera)" userId="171706fc-b0c4-4987-8e8b-8c43ba5ed98e" providerId="ADAL" clId="{D51C8949-C319-7C4C-86F3-6A19F1D2A8EA}" dt="2022-08-22T15:29:06.686" v="86" actId="20577"/>
          <ac:spMkLst>
            <pc:docMk/>
            <pc:sldMk cId="4158051675" sldId="2128751527"/>
            <ac:spMk id="14" creationId="{00000000-0000-0000-0000-000000000000}"/>
          </ac:spMkLst>
        </pc:spChg>
        <pc:spChg chg="add del mod">
          <ac:chgData name="Mason Frame (Credera)" userId="171706fc-b0c4-4987-8e8b-8c43ba5ed98e" providerId="ADAL" clId="{D51C8949-C319-7C4C-86F3-6A19F1D2A8EA}" dt="2022-08-22T15:28:36.010" v="74" actId="478"/>
          <ac:spMkLst>
            <pc:docMk/>
            <pc:sldMk cId="4158051675" sldId="2128751527"/>
            <ac:spMk id="16" creationId="{940074EC-56E7-F834-50C9-18BD80555163}"/>
          </ac:spMkLst>
        </pc:spChg>
        <pc:spChg chg="mod">
          <ac:chgData name="Mason Frame (Credera)" userId="171706fc-b0c4-4987-8e8b-8c43ba5ed98e" providerId="ADAL" clId="{D51C8949-C319-7C4C-86F3-6A19F1D2A8EA}" dt="2022-08-22T15:24:32.337" v="61"/>
          <ac:spMkLst>
            <pc:docMk/>
            <pc:sldMk cId="4158051675" sldId="2128751527"/>
            <ac:spMk id="326" creationId="{00000000-0000-0000-0000-000000000000}"/>
          </ac:spMkLst>
        </pc:spChg>
        <pc:picChg chg="add del mod">
          <ac:chgData name="Mason Frame (Credera)" userId="171706fc-b0c4-4987-8e8b-8c43ba5ed98e" providerId="ADAL" clId="{D51C8949-C319-7C4C-86F3-6A19F1D2A8EA}" dt="2022-08-22T15:28:05.653" v="68" actId="478"/>
          <ac:picMkLst>
            <pc:docMk/>
            <pc:sldMk cId="4158051675" sldId="2128751527"/>
            <ac:picMk id="5" creationId="{331ED925-6128-91B3-CCEC-6AA14893B060}"/>
          </ac:picMkLst>
        </pc:picChg>
        <pc:picChg chg="del">
          <ac:chgData name="Mason Frame (Credera)" userId="171706fc-b0c4-4987-8e8b-8c43ba5ed98e" providerId="ADAL" clId="{D51C8949-C319-7C4C-86F3-6A19F1D2A8EA}" dt="2022-08-22T15:28:45.211" v="77" actId="478"/>
          <ac:picMkLst>
            <pc:docMk/>
            <pc:sldMk cId="4158051675" sldId="2128751527"/>
            <ac:picMk id="9" creationId="{00000000-0000-0000-0000-000000000000}"/>
          </ac:picMkLst>
        </pc:picChg>
        <pc:picChg chg="add mod">
          <ac:chgData name="Mason Frame (Credera)" userId="171706fc-b0c4-4987-8e8b-8c43ba5ed98e" providerId="ADAL" clId="{D51C8949-C319-7C4C-86F3-6A19F1D2A8EA}" dt="2022-08-22T15:28:53.741" v="79" actId="1076"/>
          <ac:picMkLst>
            <pc:docMk/>
            <pc:sldMk cId="4158051675" sldId="2128751527"/>
            <ac:picMk id="15" creationId="{40511771-01D7-0F08-87C7-CF411AAE5DCF}"/>
          </ac:picMkLst>
        </pc:picChg>
      </pc:sldChg>
    </pc:docChg>
  </pc:docChgLst>
  <pc:docChgLst>
    <pc:chgData name="Allie Buckmaster (Credera)" userId="S::allie.buckmaster@credera.com::db6165b2-1112-4e02-9d70-44931e1de11b" providerId="AD" clId="Web-{5F1A6125-2703-4B0E-BDB2-4A0BEEB7172F}"/>
    <pc:docChg chg="modSld">
      <pc:chgData name="Allie Buckmaster (Credera)" userId="S::allie.buckmaster@credera.com::db6165b2-1112-4e02-9d70-44931e1de11b" providerId="AD" clId="Web-{5F1A6125-2703-4B0E-BDB2-4A0BEEB7172F}" dt="2022-08-02T14:17:44.371" v="404" actId="14100"/>
      <pc:docMkLst>
        <pc:docMk/>
      </pc:docMkLst>
      <pc:sldChg chg="addSp modSp">
        <pc:chgData name="Allie Buckmaster (Credera)" userId="S::allie.buckmaster@credera.com::db6165b2-1112-4e02-9d70-44931e1de11b" providerId="AD" clId="Web-{5F1A6125-2703-4B0E-BDB2-4A0BEEB7172F}" dt="2022-08-02T14:17:44.371" v="404" actId="14100"/>
        <pc:sldMkLst>
          <pc:docMk/>
          <pc:sldMk cId="3243441567" sldId="2128751517"/>
        </pc:sldMkLst>
        <pc:spChg chg="add mod">
          <ac:chgData name="Allie Buckmaster (Credera)" userId="S::allie.buckmaster@credera.com::db6165b2-1112-4e02-9d70-44931e1de11b" providerId="AD" clId="Web-{5F1A6125-2703-4B0E-BDB2-4A0BEEB7172F}" dt="2022-08-02T14:17:44.371" v="404" actId="14100"/>
          <ac:spMkLst>
            <pc:docMk/>
            <pc:sldMk cId="3243441567" sldId="2128751517"/>
            <ac:spMk id="3" creationId="{215D4F75-CC70-3450-DAC3-13CB3AEF1773}"/>
          </ac:spMkLst>
        </pc:spChg>
        <pc:spChg chg="mod">
          <ac:chgData name="Allie Buckmaster (Credera)" userId="S::allie.buckmaster@credera.com::db6165b2-1112-4e02-9d70-44931e1de11b" providerId="AD" clId="Web-{5F1A6125-2703-4B0E-BDB2-4A0BEEB7172F}" dt="2022-08-02T14:08:51.384" v="0" actId="20577"/>
          <ac:spMkLst>
            <pc:docMk/>
            <pc:sldMk cId="3243441567" sldId="2128751517"/>
            <ac:spMk id="18" creationId="{D5EB6E5D-2EBA-47B6-8BF4-EC42203611A6}"/>
          </ac:spMkLst>
        </pc:spChg>
      </pc:sldChg>
      <pc:sldChg chg="addSp modSp">
        <pc:chgData name="Allie Buckmaster (Credera)" userId="S::allie.buckmaster@credera.com::db6165b2-1112-4e02-9d70-44931e1de11b" providerId="AD" clId="Web-{5F1A6125-2703-4B0E-BDB2-4A0BEEB7172F}" dt="2022-08-02T14:12:38.360" v="134"/>
        <pc:sldMkLst>
          <pc:docMk/>
          <pc:sldMk cId="3809074621" sldId="2128751519"/>
        </pc:sldMkLst>
        <pc:spChg chg="add mod">
          <ac:chgData name="Allie Buckmaster (Credera)" userId="S::allie.buckmaster@credera.com::db6165b2-1112-4e02-9d70-44931e1de11b" providerId="AD" clId="Web-{5F1A6125-2703-4B0E-BDB2-4A0BEEB7172F}" dt="2022-08-02T14:10:09.824" v="20" actId="20577"/>
          <ac:spMkLst>
            <pc:docMk/>
            <pc:sldMk cId="3809074621" sldId="2128751519"/>
            <ac:spMk id="3" creationId="{0D379FCF-0B6B-A4B4-61C2-159621949279}"/>
          </ac:spMkLst>
        </pc:spChg>
        <pc:graphicFrameChg chg="mod modGraphic">
          <ac:chgData name="Allie Buckmaster (Credera)" userId="S::allie.buckmaster@credera.com::db6165b2-1112-4e02-9d70-44931e1de11b" providerId="AD" clId="Web-{5F1A6125-2703-4B0E-BDB2-4A0BEEB7172F}" dt="2022-08-02T14:12:38.360" v="134"/>
          <ac:graphicFrameMkLst>
            <pc:docMk/>
            <pc:sldMk cId="3809074621" sldId="2128751519"/>
            <ac:graphicFrameMk id="10" creationId="{455251B0-3700-42B6-B903-B7EDDA14E75A}"/>
          </ac:graphicFrameMkLst>
        </pc:graphicFrame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DC7B18-58F7-48E8-95D2-988B9348CC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BF7DFB-6326-4A8B-9273-D44A5B8DE0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7756C6-6FEE-4B7D-AB8B-AA7A7234CADB}" type="datetimeFigureOut">
              <a:rPr lang="en-US" smtClean="0"/>
              <a:t>8/23/2022</a:t>
            </a:fld>
            <a:endParaRPr lang="en-US"/>
          </a:p>
        </p:txBody>
      </p:sp>
      <p:sp>
        <p:nvSpPr>
          <p:cNvPr id="4" name="Footer Placeholder 3">
            <a:extLst>
              <a:ext uri="{FF2B5EF4-FFF2-40B4-BE49-F238E27FC236}">
                <a16:creationId xmlns:a16="http://schemas.microsoft.com/office/drawing/2014/main" id="{FB42570E-DE4A-4B17-AE78-1C10E6A801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28A6B-C105-4C0F-A12E-9A83549286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70437B-81E7-466A-8496-40CCE42E0DC4}" type="slidenum">
              <a:rPr lang="en-US" smtClean="0"/>
              <a:t>‹#›</a:t>
            </a:fld>
            <a:endParaRPr lang="en-US"/>
          </a:p>
        </p:txBody>
      </p:sp>
    </p:spTree>
    <p:extLst>
      <p:ext uri="{BB962C8B-B14F-4D97-AF65-F5344CB8AC3E}">
        <p14:creationId xmlns:p14="http://schemas.microsoft.com/office/powerpoint/2010/main" val="3569242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492E9-11EC-2D4B-8371-9EB2D50A338F}" type="datetimeFigureOut">
              <a:rPr lang="en-US" smtClean="0"/>
              <a:t>8/23/2022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70AB1-3168-344E-8E3E-7B38D6A6759A}" type="slidenum">
              <a:rPr lang="en-US" smtClean="0"/>
              <a:t>‹#›</a:t>
            </a:fld>
            <a:endParaRPr lang="en-US"/>
          </a:p>
        </p:txBody>
      </p:sp>
    </p:spTree>
    <p:extLst>
      <p:ext uri="{BB962C8B-B14F-4D97-AF65-F5344CB8AC3E}">
        <p14:creationId xmlns:p14="http://schemas.microsoft.com/office/powerpoint/2010/main" val="385041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0329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953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9183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6361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4144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2687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9.svg"/><Relationship Id="rId4" Type="http://schemas.openxmlformats.org/officeDocument/2006/relationships/image" Target="../media/image4.svg"/><Relationship Id="rId9"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8.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External)">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676F5-09CB-4E31-916E-7587604D8820}"/>
              </a:ext>
            </a:extLst>
          </p:cNvPr>
          <p:cNvSpPr/>
          <p:nvPr userDrawn="1"/>
        </p:nvSpPr>
        <p:spPr>
          <a:xfrm>
            <a:off x="0" y="2828897"/>
            <a:ext cx="12191985" cy="40291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172027B-39FF-2245-8551-E570345424CF}"/>
              </a:ext>
            </a:extLst>
          </p:cNvPr>
          <p:cNvSpPr/>
          <p:nvPr userDrawn="1"/>
        </p:nvSpPr>
        <p:spPr>
          <a:xfrm>
            <a:off x="194733" y="1143000"/>
            <a:ext cx="11844867" cy="296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A035D80-C14D-4366-A425-DA4D85B3659C}"/>
              </a:ext>
            </a:extLst>
          </p:cNvPr>
          <p:cNvCxnSpPr/>
          <p:nvPr userDrawn="1"/>
        </p:nvCxnSpPr>
        <p:spPr>
          <a:xfrm>
            <a:off x="2928395" y="1139909"/>
            <a:ext cx="0" cy="7103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7303FA8-F3AF-47AC-A877-35190F393B4E}"/>
              </a:ext>
            </a:extLst>
          </p:cNvPr>
          <p:cNvSpPr>
            <a:spLocks noGrp="1"/>
          </p:cNvSpPr>
          <p:nvPr>
            <p:ph type="body" sz="quarter" idx="13" hasCustomPrompt="1"/>
          </p:nvPr>
        </p:nvSpPr>
        <p:spPr>
          <a:xfrm>
            <a:off x="644749" y="4266281"/>
            <a:ext cx="10944133" cy="594451"/>
          </a:xfrm>
          <a:prstGeom prst="rect">
            <a:avLst/>
          </a:prstGeom>
        </p:spPr>
        <p:txBody>
          <a:bodyPr lIns="0" anchor="ctr"/>
          <a:lstStyle>
            <a:lvl1pPr>
              <a:defRPr sz="4000">
                <a:solidFill>
                  <a:schemeClr val="bg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13" name="Text Placeholder 3">
            <a:extLst>
              <a:ext uri="{FF2B5EF4-FFF2-40B4-BE49-F238E27FC236}">
                <a16:creationId xmlns:a16="http://schemas.microsoft.com/office/drawing/2014/main" id="{0D00688E-82D0-40EF-BD6A-D7CAEC618E75}"/>
              </a:ext>
            </a:extLst>
          </p:cNvPr>
          <p:cNvSpPr>
            <a:spLocks noGrp="1"/>
          </p:cNvSpPr>
          <p:nvPr>
            <p:ph type="body" sz="quarter" idx="14" hasCustomPrompt="1"/>
          </p:nvPr>
        </p:nvSpPr>
        <p:spPr>
          <a:xfrm>
            <a:off x="644750" y="4992441"/>
            <a:ext cx="2170168" cy="284784"/>
          </a:xfrm>
          <a:prstGeom prst="rect">
            <a:avLst/>
          </a:prstGeom>
        </p:spPr>
        <p:txBody>
          <a:bodyPr lIns="0" rIns="0" anchor="ctr"/>
          <a:lstStyle>
            <a:lvl1pPr>
              <a:defRPr sz="1400" b="0">
                <a:solidFill>
                  <a:schemeClr val="bg1"/>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15" name="Picture Placeholder 5">
            <a:extLst>
              <a:ext uri="{FF2B5EF4-FFF2-40B4-BE49-F238E27FC236}">
                <a16:creationId xmlns:a16="http://schemas.microsoft.com/office/drawing/2014/main" id="{14CE9ECB-4D5C-4C82-8C07-E3B6FE21CDBB}"/>
              </a:ext>
            </a:extLst>
          </p:cNvPr>
          <p:cNvSpPr>
            <a:spLocks noGrp="1"/>
          </p:cNvSpPr>
          <p:nvPr>
            <p:ph type="pic" sz="quarter" idx="15" hasCustomPrompt="1"/>
          </p:nvPr>
        </p:nvSpPr>
        <p:spPr>
          <a:xfrm>
            <a:off x="3251064" y="990258"/>
            <a:ext cx="3132138" cy="1009650"/>
          </a:xfrm>
          <a:prstGeom prst="rect">
            <a:avLst/>
          </a:prstGeom>
        </p:spPr>
        <p:txBody>
          <a:bodyPr anchor="ctr"/>
          <a:lstStyle>
            <a:lvl1pPr algn="ctr">
              <a:defRPr sz="1100" b="0">
                <a:latin typeface="+mj-lt"/>
              </a:defRPr>
            </a:lvl1pPr>
          </a:lstStyle>
          <a:p>
            <a:r>
              <a:rPr lang="en-US"/>
              <a:t>Client Logo</a:t>
            </a:r>
          </a:p>
        </p:txBody>
      </p:sp>
      <p:pic>
        <p:nvPicPr>
          <p:cNvPr id="19" name="Picture 18">
            <a:extLst>
              <a:ext uri="{FF2B5EF4-FFF2-40B4-BE49-F238E27FC236}">
                <a16:creationId xmlns:a16="http://schemas.microsoft.com/office/drawing/2014/main" id="{DC3F7018-2086-40C6-9F7A-F5B22C789D7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44750" y="1319890"/>
            <a:ext cx="2102310" cy="350385"/>
          </a:xfrm>
          <a:prstGeom prst="rect">
            <a:avLst/>
          </a:prstGeom>
        </p:spPr>
      </p:pic>
      <p:sp>
        <p:nvSpPr>
          <p:cNvPr id="12" name="TextBox 11">
            <a:extLst>
              <a:ext uri="{FF2B5EF4-FFF2-40B4-BE49-F238E27FC236}">
                <a16:creationId xmlns:a16="http://schemas.microsoft.com/office/drawing/2014/main" id="{142D1A43-57AD-4CC9-AA56-14D05D9803AE}"/>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30066231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s + Bullets (2 Columns)">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32004346-FA84-4462-BF42-2838926862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6" name="Text Placeholder 12">
            <a:extLst>
              <a:ext uri="{FF2B5EF4-FFF2-40B4-BE49-F238E27FC236}">
                <a16:creationId xmlns:a16="http://schemas.microsoft.com/office/drawing/2014/main" id="{E8A700BE-8CEC-413A-A8E5-23DA91840AFB}"/>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7" name="Text Placeholder 12">
            <a:extLst>
              <a:ext uri="{FF2B5EF4-FFF2-40B4-BE49-F238E27FC236}">
                <a16:creationId xmlns:a16="http://schemas.microsoft.com/office/drawing/2014/main" id="{6936BD8F-9EED-48EB-9FEA-EE4A2395955B}"/>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0" name="Text Placeholder 2">
            <a:extLst>
              <a:ext uri="{FF2B5EF4-FFF2-40B4-BE49-F238E27FC236}">
                <a16:creationId xmlns:a16="http://schemas.microsoft.com/office/drawing/2014/main" id="{21740B88-A74C-4E0B-ACE2-7A1F2CADF23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E45BAB1B-DF91-411E-8FAC-181EB47114D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14F4829A-8360-8D41-901B-61B5E39BE7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F432EA2E-B289-4F17-B0F2-3042867EED6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644A172-BD6D-443F-BBD5-1508E9772C5E}"/>
              </a:ext>
            </a:extLst>
          </p:cNvPr>
          <p:cNvSpPr>
            <a:spLocks noGrp="1"/>
          </p:cNvSpPr>
          <p:nvPr>
            <p:ph type="body" sz="quarter" idx="30"/>
          </p:nvPr>
        </p:nvSpPr>
        <p:spPr>
          <a:xfrm>
            <a:off x="234658"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085EC67D-1157-40B0-B278-66DA46B4A160}"/>
              </a:ext>
            </a:extLst>
          </p:cNvPr>
          <p:cNvSpPr>
            <a:spLocks noGrp="1"/>
          </p:cNvSpPr>
          <p:nvPr>
            <p:ph type="body" sz="quarter" idx="33"/>
          </p:nvPr>
        </p:nvSpPr>
        <p:spPr>
          <a:xfrm>
            <a:off x="6097370"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2507019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2 Columns)">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8721300-1092-4B4B-AF7D-920DE19DC97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6C47E2AF-BA53-45B7-ADB9-19B23B3FB67E}"/>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4D79FCDB-5418-4C97-A31E-B75FC3818CDE}"/>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058A165-8972-5E4C-8A55-800FB2E5739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232C902D-F56F-4B92-92CE-5CCEA9AC40D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9527A626-AD9B-4411-BA7E-2D65E8FD8C6D}"/>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2FEA7008-C848-4120-878A-B2B927BF0A28}"/>
              </a:ext>
            </a:extLst>
          </p:cNvPr>
          <p:cNvSpPr>
            <a:spLocks noGrp="1"/>
          </p:cNvSpPr>
          <p:nvPr>
            <p:ph type="body" sz="quarter" idx="33"/>
          </p:nvPr>
        </p:nvSpPr>
        <p:spPr>
          <a:xfrm>
            <a:off x="6097370"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133331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s + Bullets + Object">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FD9C6492-903A-D04B-B7EE-536DD418DE8A}"/>
              </a:ext>
            </a:extLst>
          </p:cNvPr>
          <p:cNvSpPr>
            <a:spLocks noGrp="1"/>
          </p:cNvSpPr>
          <p:nvPr>
            <p:ph sz="quarter" idx="17"/>
          </p:nvPr>
        </p:nvSpPr>
        <p:spPr>
          <a:xfrm>
            <a:off x="6102056" y="1576413"/>
            <a:ext cx="5861343" cy="4756175"/>
          </a:xfrm>
          <a:prstGeom prst="rect">
            <a:avLst/>
          </a:prstGeom>
        </p:spPr>
        <p:txBody>
          <a:bodyPr/>
          <a:lstStyle>
            <a:lvl1pPr>
              <a:defRPr sz="1100" b="0">
                <a:solidFill>
                  <a:schemeClr val="tx1"/>
                </a:solidFill>
                <a:latin typeface="+mn-lt"/>
              </a:defRPr>
            </a:lvl1pPr>
          </a:lstStyle>
          <a:p>
            <a:pPr lvl="0"/>
            <a:endParaRPr lang="en-US"/>
          </a:p>
        </p:txBody>
      </p:sp>
      <p:sp>
        <p:nvSpPr>
          <p:cNvPr id="10" name="Slide Number Placeholder 5">
            <a:extLst>
              <a:ext uri="{FF2B5EF4-FFF2-40B4-BE49-F238E27FC236}">
                <a16:creationId xmlns:a16="http://schemas.microsoft.com/office/drawing/2014/main" id="{FF240232-526B-40C0-93FE-46A4B97092C6}"/>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1" name="Text Placeholder 12">
            <a:extLst>
              <a:ext uri="{FF2B5EF4-FFF2-40B4-BE49-F238E27FC236}">
                <a16:creationId xmlns:a16="http://schemas.microsoft.com/office/drawing/2014/main" id="{222A2D28-DB1C-46B0-938F-CAFD3AB4A452}"/>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2" name="Text Placeholder 12">
            <a:extLst>
              <a:ext uri="{FF2B5EF4-FFF2-40B4-BE49-F238E27FC236}">
                <a16:creationId xmlns:a16="http://schemas.microsoft.com/office/drawing/2014/main" id="{E0CD0782-FE4A-4C66-93EE-7364B752F6FA}"/>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cxnSp>
        <p:nvCxnSpPr>
          <p:cNvPr id="13" name="Straight Connector 12">
            <a:extLst>
              <a:ext uri="{FF2B5EF4-FFF2-40B4-BE49-F238E27FC236}">
                <a16:creationId xmlns:a16="http://schemas.microsoft.com/office/drawing/2014/main" id="{AA6E006F-E076-4C1E-84C5-6A18CEB51383}"/>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AB75919B-DCFD-A749-9A81-305D74047E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4" name="Title Placeholder 1">
            <a:extLst>
              <a:ext uri="{FF2B5EF4-FFF2-40B4-BE49-F238E27FC236}">
                <a16:creationId xmlns:a16="http://schemas.microsoft.com/office/drawing/2014/main" id="{86DD0137-F66A-4770-9280-C090E629E81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7" name="Text Placeholder 2">
            <a:extLst>
              <a:ext uri="{FF2B5EF4-FFF2-40B4-BE49-F238E27FC236}">
                <a16:creationId xmlns:a16="http://schemas.microsoft.com/office/drawing/2014/main" id="{F2D5A455-6862-4C28-B0FB-E1B4386341E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11" name="Text Placeholder 8">
            <a:extLst>
              <a:ext uri="{FF2B5EF4-FFF2-40B4-BE49-F238E27FC236}">
                <a16:creationId xmlns:a16="http://schemas.microsoft.com/office/drawing/2014/main" id="{7C3DAD46-7AFE-4576-A6D7-1F9ACF1BDB28}"/>
              </a:ext>
            </a:extLst>
          </p:cNvPr>
          <p:cNvSpPr>
            <a:spLocks noGrp="1"/>
          </p:cNvSpPr>
          <p:nvPr>
            <p:ph type="body" sz="quarter" idx="30"/>
          </p:nvPr>
        </p:nvSpPr>
        <p:spPr>
          <a:xfrm>
            <a:off x="234658" y="1576412"/>
            <a:ext cx="5861342" cy="4757135"/>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4499876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 Object">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8072F244-199F-4B9C-A0D4-43060CF00C4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3" name="Content Placeholder 3">
            <a:extLst>
              <a:ext uri="{FF2B5EF4-FFF2-40B4-BE49-F238E27FC236}">
                <a16:creationId xmlns:a16="http://schemas.microsoft.com/office/drawing/2014/main" id="{D2FF205F-632F-4D78-B894-5D4AB6A752FB}"/>
              </a:ext>
            </a:extLst>
          </p:cNvPr>
          <p:cNvSpPr>
            <a:spLocks noGrp="1"/>
          </p:cNvSpPr>
          <p:nvPr>
            <p:ph sz="quarter" idx="17"/>
          </p:nvPr>
        </p:nvSpPr>
        <p:spPr>
          <a:xfrm>
            <a:off x="6102056" y="1409700"/>
            <a:ext cx="5861343" cy="4852840"/>
          </a:xfrm>
          <a:prstGeom prst="rect">
            <a:avLst/>
          </a:prstGeom>
        </p:spPr>
        <p:txBody>
          <a:bodyPr/>
          <a:lstStyle>
            <a:lvl1pPr>
              <a:defRPr>
                <a:solidFill>
                  <a:schemeClr val="tx1"/>
                </a:solidFill>
              </a:defRPr>
            </a:lvl1pPr>
          </a:lstStyle>
          <a:p>
            <a:pPr lvl="0"/>
            <a:endParaRPr lang="en-US"/>
          </a:p>
        </p:txBody>
      </p:sp>
      <p:sp>
        <p:nvSpPr>
          <p:cNvPr id="9" name="Text Placeholder 2">
            <a:extLst>
              <a:ext uri="{FF2B5EF4-FFF2-40B4-BE49-F238E27FC236}">
                <a16:creationId xmlns:a16="http://schemas.microsoft.com/office/drawing/2014/main" id="{88D2ECBC-8EF0-498F-8B7A-94B8EA83C412}"/>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1" name="Straight Connector 10">
            <a:extLst>
              <a:ext uri="{FF2B5EF4-FFF2-40B4-BE49-F238E27FC236}">
                <a16:creationId xmlns:a16="http://schemas.microsoft.com/office/drawing/2014/main" id="{A83BA37F-7A87-470E-A031-A98E6F8E8B8B}"/>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08637F1-EAA8-894B-A579-F13B9B768BF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39F1B98-9EB3-415C-ABF5-B26489027A0F}"/>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C686EBB4-BC99-4AD2-A48B-118BBE3EE735}"/>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71096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s + Bullets (3 Columns)">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D288BE8D-9BC7-4CEB-B064-9FAF35FF14D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30" name="Text Placeholder 12">
            <a:extLst>
              <a:ext uri="{FF2B5EF4-FFF2-40B4-BE49-F238E27FC236}">
                <a16:creationId xmlns:a16="http://schemas.microsoft.com/office/drawing/2014/main" id="{DE035543-C6C0-43B6-9525-318ABB9FE927}"/>
              </a:ext>
            </a:extLst>
          </p:cNvPr>
          <p:cNvSpPr>
            <a:spLocks noGrp="1"/>
          </p:cNvSpPr>
          <p:nvPr>
            <p:ph type="body" sz="quarter" idx="15" hasCustomPrompt="1"/>
          </p:nvPr>
        </p:nvSpPr>
        <p:spPr>
          <a:xfrm>
            <a:off x="228600"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2" name="Text Placeholder 12">
            <a:extLst>
              <a:ext uri="{FF2B5EF4-FFF2-40B4-BE49-F238E27FC236}">
                <a16:creationId xmlns:a16="http://schemas.microsoft.com/office/drawing/2014/main" id="{A82E5921-DA51-4F4E-9F6F-1904EA5B2583}"/>
              </a:ext>
            </a:extLst>
          </p:cNvPr>
          <p:cNvSpPr>
            <a:spLocks noGrp="1"/>
          </p:cNvSpPr>
          <p:nvPr>
            <p:ph type="body" sz="quarter" idx="33" hasCustomPrompt="1"/>
          </p:nvPr>
        </p:nvSpPr>
        <p:spPr>
          <a:xfrm>
            <a:off x="8159746"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4" name="Text Placeholder 12">
            <a:extLst>
              <a:ext uri="{FF2B5EF4-FFF2-40B4-BE49-F238E27FC236}">
                <a16:creationId xmlns:a16="http://schemas.microsoft.com/office/drawing/2014/main" id="{FE20025E-63C5-41F0-A3A4-38B0A1B06926}"/>
              </a:ext>
            </a:extLst>
          </p:cNvPr>
          <p:cNvSpPr>
            <a:spLocks noGrp="1"/>
          </p:cNvSpPr>
          <p:nvPr>
            <p:ph type="body" sz="quarter" idx="35" hasCustomPrompt="1"/>
          </p:nvPr>
        </p:nvSpPr>
        <p:spPr>
          <a:xfrm>
            <a:off x="4194173"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4" name="Text Placeholder 2">
            <a:extLst>
              <a:ext uri="{FF2B5EF4-FFF2-40B4-BE49-F238E27FC236}">
                <a16:creationId xmlns:a16="http://schemas.microsoft.com/office/drawing/2014/main" id="{E3C7F9D8-0D4A-4995-A8CB-41373B516B05}"/>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5" name="Straight Connector 14">
            <a:extLst>
              <a:ext uri="{FF2B5EF4-FFF2-40B4-BE49-F238E27FC236}">
                <a16:creationId xmlns:a16="http://schemas.microsoft.com/office/drawing/2014/main" id="{ED6CA838-07A8-4A38-B871-94A1AB1BD6B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4DED08A6-F719-3F4C-868D-8BA4FFC45A3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6" name="Title Placeholder 1">
            <a:extLst>
              <a:ext uri="{FF2B5EF4-FFF2-40B4-BE49-F238E27FC236}">
                <a16:creationId xmlns:a16="http://schemas.microsoft.com/office/drawing/2014/main" id="{A2E9C515-3716-4022-95AC-4D33B96888A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20" name="Text Placeholder 8">
            <a:extLst>
              <a:ext uri="{FF2B5EF4-FFF2-40B4-BE49-F238E27FC236}">
                <a16:creationId xmlns:a16="http://schemas.microsoft.com/office/drawing/2014/main" id="{CD2A0060-AE35-4BB8-8A35-A118EB3191E4}"/>
              </a:ext>
            </a:extLst>
          </p:cNvPr>
          <p:cNvSpPr>
            <a:spLocks noGrp="1"/>
          </p:cNvSpPr>
          <p:nvPr>
            <p:ph type="body" sz="quarter" idx="30"/>
          </p:nvPr>
        </p:nvSpPr>
        <p:spPr>
          <a:xfrm>
            <a:off x="234658"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8">
            <a:extLst>
              <a:ext uri="{FF2B5EF4-FFF2-40B4-BE49-F238E27FC236}">
                <a16:creationId xmlns:a16="http://schemas.microsoft.com/office/drawing/2014/main" id="{19C1F3A1-3DD7-4178-8BF9-A8A399E73B0F}"/>
              </a:ext>
            </a:extLst>
          </p:cNvPr>
          <p:cNvSpPr>
            <a:spLocks noGrp="1"/>
          </p:cNvSpPr>
          <p:nvPr>
            <p:ph type="body" sz="quarter" idx="38"/>
          </p:nvPr>
        </p:nvSpPr>
        <p:spPr>
          <a:xfrm>
            <a:off x="419417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8">
            <a:extLst>
              <a:ext uri="{FF2B5EF4-FFF2-40B4-BE49-F238E27FC236}">
                <a16:creationId xmlns:a16="http://schemas.microsoft.com/office/drawing/2014/main" id="{042CE9DD-CD3E-4F64-9B98-1628B733E34E}"/>
              </a:ext>
            </a:extLst>
          </p:cNvPr>
          <p:cNvSpPr>
            <a:spLocks noGrp="1"/>
          </p:cNvSpPr>
          <p:nvPr>
            <p:ph type="body" sz="quarter" idx="39"/>
          </p:nvPr>
        </p:nvSpPr>
        <p:spPr>
          <a:xfrm>
            <a:off x="816580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70500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3 Columns)">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6810AAF-B672-4734-96E9-32EFD5068D6E}"/>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1" name="Text Placeholder 2">
            <a:extLst>
              <a:ext uri="{FF2B5EF4-FFF2-40B4-BE49-F238E27FC236}">
                <a16:creationId xmlns:a16="http://schemas.microsoft.com/office/drawing/2014/main" id="{830AF7F7-9080-4A95-890C-3B136DEE02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DA69A815-B518-45F5-A808-009D0FE7FF16}"/>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75D4247-590C-854B-AC00-60E227FB7D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ED24F865-770B-4132-93C7-7332D76276E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0AEBCEC-1DE6-428B-9A7D-FEA24CCC768E}"/>
              </a:ext>
            </a:extLst>
          </p:cNvPr>
          <p:cNvSpPr>
            <a:spLocks noGrp="1"/>
          </p:cNvSpPr>
          <p:nvPr>
            <p:ph type="body" sz="quarter" idx="30"/>
          </p:nvPr>
        </p:nvSpPr>
        <p:spPr>
          <a:xfrm>
            <a:off x="234658"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8883251B-209A-47D8-BAF0-2F9B85779730}"/>
              </a:ext>
            </a:extLst>
          </p:cNvPr>
          <p:cNvSpPr>
            <a:spLocks noGrp="1"/>
          </p:cNvSpPr>
          <p:nvPr>
            <p:ph type="body" sz="quarter" idx="38"/>
          </p:nvPr>
        </p:nvSpPr>
        <p:spPr>
          <a:xfrm>
            <a:off x="419417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414271F8-B75F-42D3-97F6-E8D3A5534BE0}"/>
              </a:ext>
            </a:extLst>
          </p:cNvPr>
          <p:cNvSpPr>
            <a:spLocks noGrp="1"/>
          </p:cNvSpPr>
          <p:nvPr>
            <p:ph type="body" sz="quarter" idx="39"/>
          </p:nvPr>
        </p:nvSpPr>
        <p:spPr>
          <a:xfrm>
            <a:off x="816580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44004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ction Break 3 (Presentation)">
    <p:bg>
      <p:bgPr>
        <a:solidFill>
          <a:schemeClr val="accent2"/>
        </a:solidFill>
        <a:effectLst/>
      </p:bgPr>
    </p:bg>
    <p:spTree>
      <p:nvGrpSpPr>
        <p:cNvPr id="1" name=""/>
        <p:cNvGrpSpPr/>
        <p:nvPr/>
      </p:nvGrpSpPr>
      <p:grpSpPr>
        <a:xfrm>
          <a:off x="0" y="0"/>
          <a:ext cx="0" cy="0"/>
          <a:chOff x="0" y="0"/>
          <a:chExt cx="0" cy="0"/>
        </a:xfrm>
      </p:grpSpPr>
      <p:pic>
        <p:nvPicPr>
          <p:cNvPr id="10" name="Picture 9" descr="A computer sitting on top of a wooden table&#10;&#10;Description automatically generated">
            <a:extLst>
              <a:ext uri="{FF2B5EF4-FFF2-40B4-BE49-F238E27FC236}">
                <a16:creationId xmlns:a16="http://schemas.microsoft.com/office/drawing/2014/main" id="{4D7EED55-CB60-9E47-9675-F83A1A9AA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46"/>
            <a:ext cx="12192000" cy="6854354"/>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4170329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487680" y="0"/>
            <a:ext cx="11253216" cy="323850"/>
          </a:xfrm>
          <a:prstGeom prst="rect">
            <a:avLst/>
          </a:prstGeom>
          <a:noFill/>
          <a:ln>
            <a:noFill/>
          </a:ln>
        </p:spPr>
        <p:txBody>
          <a:bodyPr wrap="square" lIns="91425" tIns="91425" rIns="91425" bIns="91425" anchor="ctr" anchorCtr="0"/>
          <a:lstStyle>
            <a:lvl1pPr marL="0" marR="0" lvl="0" indent="0" algn="l" rtl="0">
              <a:spcBef>
                <a:spcPts val="240"/>
              </a:spcBef>
              <a:buClr>
                <a:srgbClr val="FFFFFF"/>
              </a:buClr>
              <a:buSzPts val="1400"/>
              <a:buFont typeface="Arial"/>
              <a:buNone/>
              <a:defRPr sz="1200" b="0" i="0" u="none" strike="noStrike" cap="none">
                <a:solidFill>
                  <a:srgbClr val="FFFFFF"/>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2"/>
          </p:nvPr>
        </p:nvSpPr>
        <p:spPr>
          <a:xfrm>
            <a:off x="487680" y="323850"/>
            <a:ext cx="11253216" cy="788286"/>
          </a:xfrm>
          <a:prstGeom prst="rect">
            <a:avLst/>
          </a:prstGeom>
          <a:noFill/>
          <a:ln>
            <a:noFill/>
          </a:ln>
        </p:spPr>
        <p:txBody>
          <a:bodyPr wrap="square" lIns="91425" tIns="91425" rIns="91425" bIns="91425" anchor="ctr" anchorCtr="0"/>
          <a:lstStyle>
            <a:lvl1pPr marL="0" marR="0" lvl="0" indent="0" algn="l" rtl="0">
              <a:spcBef>
                <a:spcPts val="360"/>
              </a:spcBef>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dt" idx="10"/>
          </p:nvPr>
        </p:nvSpPr>
        <p:spPr>
          <a:xfrm>
            <a:off x="9101663" y="6588453"/>
            <a:ext cx="2638779" cy="269390"/>
          </a:xfrm>
          <a:prstGeom prst="rect">
            <a:avLst/>
          </a:prstGeom>
          <a:noFill/>
          <a:ln>
            <a:noFill/>
          </a:ln>
        </p:spPr>
        <p:txBody>
          <a:bodyPr wrap="square" lIns="91425" tIns="91425" rIns="91425" bIns="91425" anchor="t"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8/30/18</a:t>
            </a:r>
            <a:endParaRPr/>
          </a:p>
        </p:txBody>
      </p:sp>
      <p:sp>
        <p:nvSpPr>
          <p:cNvPr id="91" name="Shape 91"/>
          <p:cNvSpPr txBox="1">
            <a:spLocks noGrp="1"/>
          </p:cNvSpPr>
          <p:nvPr>
            <p:ph type="ftr" idx="11"/>
          </p:nvPr>
        </p:nvSpPr>
        <p:spPr>
          <a:xfrm>
            <a:off x="6385966" y="6319063"/>
            <a:ext cx="5354477" cy="269390"/>
          </a:xfrm>
          <a:prstGeom prst="rect">
            <a:avLst/>
          </a:prstGeom>
          <a:noFill/>
          <a:ln>
            <a:noFill/>
          </a:ln>
        </p:spPr>
        <p:txBody>
          <a:bodyPr wrap="square" lIns="91425" tIns="91425" rIns="91425" bIns="91425" anchor="b"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Baylor Project Kick-off</a:t>
            </a:r>
            <a:endParaRPr/>
          </a:p>
        </p:txBody>
      </p:sp>
      <p:sp>
        <p:nvSpPr>
          <p:cNvPr id="92" name="Shape 92"/>
          <p:cNvSpPr txBox="1">
            <a:spLocks noGrp="1"/>
          </p:cNvSpPr>
          <p:nvPr>
            <p:ph type="sldNum" idx="12"/>
          </p:nvPr>
        </p:nvSpPr>
        <p:spPr>
          <a:xfrm>
            <a:off x="11740441" y="6588453"/>
            <a:ext cx="451559" cy="269390"/>
          </a:xfrm>
          <a:prstGeom prst="rect">
            <a:avLst/>
          </a:prstGeom>
          <a:noFill/>
          <a:ln>
            <a:noFill/>
          </a:ln>
        </p:spPr>
        <p:txBody>
          <a:bodyPr wrap="square" lIns="91425" tIns="45700" rIns="91425" bIns="45700" anchor="t" anchorCtr="0">
            <a:noAutofit/>
          </a:bodyPr>
          <a:lstStyle/>
          <a:p>
            <a:pPr algn="ctr">
              <a:buClr>
                <a:srgbClr val="000000"/>
              </a:buClr>
            </a:pPr>
            <a:fld id="{00000000-1234-1234-1234-123412341234}" type="slidenum">
              <a:rPr lang="en-US" sz="800" smtClean="0">
                <a:solidFill>
                  <a:srgbClr val="000000"/>
                </a:solidFill>
                <a:latin typeface="Arial"/>
                <a:ea typeface="Arial"/>
                <a:cs typeface="Arial"/>
                <a:sym typeface="Arial"/>
              </a:rPr>
              <a:pPr algn="ctr">
                <a:buClr>
                  <a:srgbClr val="000000"/>
                </a:buClr>
              </a:pPr>
              <a:t>‹#›</a:t>
            </a:fld>
            <a:endParaRPr lang="en-US" sz="800">
              <a:solidFill>
                <a:srgbClr val="000000"/>
              </a:solidFill>
              <a:latin typeface="Arial"/>
              <a:ea typeface="Arial"/>
              <a:cs typeface="Arial"/>
              <a:sym typeface="Arial"/>
            </a:endParaRPr>
          </a:p>
        </p:txBody>
      </p:sp>
    </p:spTree>
    <p:extLst>
      <p:ext uri="{BB962C8B-B14F-4D97-AF65-F5344CB8AC3E}">
        <p14:creationId xmlns:p14="http://schemas.microsoft.com/office/powerpoint/2010/main" val="211758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Standar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18745"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CHALLENGE</a:t>
            </a:r>
          </a:p>
        </p:txBody>
      </p:sp>
      <p:sp>
        <p:nvSpPr>
          <p:cNvPr id="26" name="Text Placeholder 12">
            <a:extLst>
              <a:ext uri="{FF2B5EF4-FFF2-40B4-BE49-F238E27FC236}">
                <a16:creationId xmlns:a16="http://schemas.microsoft.com/office/drawing/2014/main" id="{2B9C0741-7124-48FC-AD16-BA84A91AA7FB}"/>
              </a:ext>
            </a:extLst>
          </p:cNvPr>
          <p:cNvSpPr>
            <a:spLocks noGrp="1"/>
          </p:cNvSpPr>
          <p:nvPr>
            <p:ph type="body" sz="quarter" idx="34" hasCustomPrompt="1"/>
          </p:nvPr>
        </p:nvSpPr>
        <p:spPr>
          <a:xfrm>
            <a:off x="3122562"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SOLUTION</a:t>
            </a:r>
          </a:p>
        </p:txBody>
      </p:sp>
      <p:sp>
        <p:nvSpPr>
          <p:cNvPr id="27" name="Text Placeholder 12">
            <a:extLst>
              <a:ext uri="{FF2B5EF4-FFF2-40B4-BE49-F238E27FC236}">
                <a16:creationId xmlns:a16="http://schemas.microsoft.com/office/drawing/2014/main" id="{81E3B42B-9AB9-4851-8E0B-A0B8E1EA400D}"/>
              </a:ext>
            </a:extLst>
          </p:cNvPr>
          <p:cNvSpPr>
            <a:spLocks noGrp="1"/>
          </p:cNvSpPr>
          <p:nvPr>
            <p:ph type="body" sz="quarter" idx="35" hasCustomPrompt="1"/>
          </p:nvPr>
        </p:nvSpPr>
        <p:spPr>
          <a:xfrm>
            <a:off x="5626379"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RESULTS</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p:nvPr>
        </p:nvSpPr>
        <p:spPr>
          <a:xfrm>
            <a:off x="61874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Placeholder 8">
            <a:extLst>
              <a:ext uri="{FF2B5EF4-FFF2-40B4-BE49-F238E27FC236}">
                <a16:creationId xmlns:a16="http://schemas.microsoft.com/office/drawing/2014/main" id="{22C99C54-4282-408A-B6B9-9CF2072645C3}"/>
              </a:ext>
            </a:extLst>
          </p:cNvPr>
          <p:cNvSpPr>
            <a:spLocks noGrp="1"/>
          </p:cNvSpPr>
          <p:nvPr>
            <p:ph type="body" sz="quarter" idx="38"/>
          </p:nvPr>
        </p:nvSpPr>
        <p:spPr>
          <a:xfrm>
            <a:off x="3117938"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8">
            <a:extLst>
              <a:ext uri="{FF2B5EF4-FFF2-40B4-BE49-F238E27FC236}">
                <a16:creationId xmlns:a16="http://schemas.microsoft.com/office/drawing/2014/main" id="{17E54BF6-E440-49B8-A71E-AE8856A91E80}"/>
              </a:ext>
            </a:extLst>
          </p:cNvPr>
          <p:cNvSpPr>
            <a:spLocks noGrp="1"/>
          </p:cNvSpPr>
          <p:nvPr>
            <p:ph type="body" sz="quarter" idx="39"/>
          </p:nvPr>
        </p:nvSpPr>
        <p:spPr>
          <a:xfrm>
            <a:off x="561713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0569144"/>
      </p:ext>
    </p:extLst>
  </p:cSld>
  <p:clrMapOvr>
    <a:masterClrMapping/>
  </p:clrMapOvr>
  <p:extLst>
    <p:ext uri="{DCECCB84-F9BA-43D5-87BE-67443E8EF086}">
      <p15:sldGuideLst xmlns:p15="http://schemas.microsoft.com/office/powerpoint/2012/main">
        <p15:guide id="1" orient="horz" pos="672" userDrawn="1">
          <p15:clr>
            <a:srgbClr val="FBAE40"/>
          </p15:clr>
        </p15:guide>
        <p15:guide id="2" orient="horz" pos="1296" userDrawn="1">
          <p15:clr>
            <a:srgbClr val="FBAE40"/>
          </p15:clr>
        </p15:guide>
        <p15:guide id="3" orient="horz" pos="1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Metric)">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85799"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hasCustomPrompt="1"/>
          </p:nvPr>
        </p:nvSpPr>
        <p:spPr>
          <a:xfrm>
            <a:off x="684992"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6" name="Text Placeholder 8">
            <a:extLst>
              <a:ext uri="{FF2B5EF4-FFF2-40B4-BE49-F238E27FC236}">
                <a16:creationId xmlns:a16="http://schemas.microsoft.com/office/drawing/2014/main" id="{9D4FFF5E-54C5-4D29-A835-E6AAB53D986F}"/>
              </a:ext>
            </a:extLst>
          </p:cNvPr>
          <p:cNvSpPr>
            <a:spLocks noGrp="1"/>
          </p:cNvSpPr>
          <p:nvPr>
            <p:ph type="body" sz="quarter" idx="40" hasCustomPrompt="1"/>
          </p:nvPr>
        </p:nvSpPr>
        <p:spPr>
          <a:xfrm>
            <a:off x="684993"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37" name="Text Placeholder 12">
            <a:extLst>
              <a:ext uri="{FF2B5EF4-FFF2-40B4-BE49-F238E27FC236}">
                <a16:creationId xmlns:a16="http://schemas.microsoft.com/office/drawing/2014/main" id="{1C116BA6-0B2A-4F2F-BBBD-CA705F018E7D}"/>
              </a:ext>
            </a:extLst>
          </p:cNvPr>
          <p:cNvSpPr>
            <a:spLocks noGrp="1"/>
          </p:cNvSpPr>
          <p:nvPr>
            <p:ph type="body" sz="quarter" idx="41" hasCustomPrompt="1"/>
          </p:nvPr>
        </p:nvSpPr>
        <p:spPr>
          <a:xfrm>
            <a:off x="2734580"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38" name="Text Placeholder 8">
            <a:extLst>
              <a:ext uri="{FF2B5EF4-FFF2-40B4-BE49-F238E27FC236}">
                <a16:creationId xmlns:a16="http://schemas.microsoft.com/office/drawing/2014/main" id="{BDEC13CD-C486-469A-B3F2-D7072A95C17C}"/>
              </a:ext>
            </a:extLst>
          </p:cNvPr>
          <p:cNvSpPr>
            <a:spLocks noGrp="1"/>
          </p:cNvSpPr>
          <p:nvPr>
            <p:ph type="body" sz="quarter" idx="42" hasCustomPrompt="1"/>
          </p:nvPr>
        </p:nvSpPr>
        <p:spPr>
          <a:xfrm>
            <a:off x="2733773"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9" name="Text Placeholder 8">
            <a:extLst>
              <a:ext uri="{FF2B5EF4-FFF2-40B4-BE49-F238E27FC236}">
                <a16:creationId xmlns:a16="http://schemas.microsoft.com/office/drawing/2014/main" id="{17EB9985-AB9E-4B8B-AB10-3D4BC06FEC47}"/>
              </a:ext>
            </a:extLst>
          </p:cNvPr>
          <p:cNvSpPr>
            <a:spLocks noGrp="1"/>
          </p:cNvSpPr>
          <p:nvPr>
            <p:ph type="body" sz="quarter" idx="43" hasCustomPrompt="1"/>
          </p:nvPr>
        </p:nvSpPr>
        <p:spPr>
          <a:xfrm>
            <a:off x="2733774"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40" name="Text Placeholder 12">
            <a:extLst>
              <a:ext uri="{FF2B5EF4-FFF2-40B4-BE49-F238E27FC236}">
                <a16:creationId xmlns:a16="http://schemas.microsoft.com/office/drawing/2014/main" id="{369509FA-34ED-482D-908E-DFA4F2C815C7}"/>
              </a:ext>
            </a:extLst>
          </p:cNvPr>
          <p:cNvSpPr>
            <a:spLocks noGrp="1"/>
          </p:cNvSpPr>
          <p:nvPr>
            <p:ph type="body" sz="quarter" idx="44" hasCustomPrompt="1"/>
          </p:nvPr>
        </p:nvSpPr>
        <p:spPr>
          <a:xfrm>
            <a:off x="4783361"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41" name="Text Placeholder 8">
            <a:extLst>
              <a:ext uri="{FF2B5EF4-FFF2-40B4-BE49-F238E27FC236}">
                <a16:creationId xmlns:a16="http://schemas.microsoft.com/office/drawing/2014/main" id="{D3AFB113-F6C3-4171-8C51-8ED3F56B7749}"/>
              </a:ext>
            </a:extLst>
          </p:cNvPr>
          <p:cNvSpPr>
            <a:spLocks noGrp="1"/>
          </p:cNvSpPr>
          <p:nvPr>
            <p:ph type="body" sz="quarter" idx="45" hasCustomPrompt="1"/>
          </p:nvPr>
        </p:nvSpPr>
        <p:spPr>
          <a:xfrm>
            <a:off x="4782554"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42" name="Text Placeholder 8">
            <a:extLst>
              <a:ext uri="{FF2B5EF4-FFF2-40B4-BE49-F238E27FC236}">
                <a16:creationId xmlns:a16="http://schemas.microsoft.com/office/drawing/2014/main" id="{D525C1B4-0475-44ED-AC13-10531D6CE63D}"/>
              </a:ext>
            </a:extLst>
          </p:cNvPr>
          <p:cNvSpPr>
            <a:spLocks noGrp="1"/>
          </p:cNvSpPr>
          <p:nvPr>
            <p:ph type="body" sz="quarter" idx="46" hasCustomPrompt="1"/>
          </p:nvPr>
        </p:nvSpPr>
        <p:spPr>
          <a:xfrm>
            <a:off x="4782555"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Tree>
    <p:extLst>
      <p:ext uri="{BB962C8B-B14F-4D97-AF65-F5344CB8AC3E}">
        <p14:creationId xmlns:p14="http://schemas.microsoft.com/office/powerpoint/2010/main" val="3991911531"/>
      </p:ext>
    </p:extLst>
  </p:cSld>
  <p:clrMapOvr>
    <a:masterClrMapping/>
  </p:clrMapOvr>
  <p:extLst>
    <p:ext uri="{DCECCB84-F9BA-43D5-87BE-67443E8EF086}">
      <p15:sldGuideLst xmlns:p15="http://schemas.microsoft.com/office/powerpoint/2012/main">
        <p15:guide id="1" orient="horz" pos="672">
          <p15:clr>
            <a:srgbClr val="FBAE40"/>
          </p15:clr>
        </p15:guide>
        <p15:guide id="2" orient="horz" pos="1296">
          <p15:clr>
            <a:srgbClr val="FBAE40"/>
          </p15:clr>
        </p15:guide>
        <p15:guide id="3" orient="horz" pos="1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nternal)">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BF93598-FDAE-4BE9-8577-9499ED9C7A20}"/>
              </a:ext>
            </a:extLst>
          </p:cNvPr>
          <p:cNvSpPr>
            <a:spLocks noGrp="1"/>
          </p:cNvSpPr>
          <p:nvPr>
            <p:ph type="body" sz="quarter" idx="14" hasCustomPrompt="1"/>
          </p:nvPr>
        </p:nvSpPr>
        <p:spPr>
          <a:xfrm>
            <a:off x="4998309" y="3954674"/>
            <a:ext cx="2168030" cy="284784"/>
          </a:xfrm>
          <a:prstGeom prst="rect">
            <a:avLst/>
          </a:prstGeom>
        </p:spPr>
        <p:txBody>
          <a:bodyPr lIns="0" rIns="0" anchor="ctr"/>
          <a:lstStyle>
            <a:lvl1pPr>
              <a:defRPr sz="1100" b="0">
                <a:solidFill>
                  <a:schemeClr val="tx2"/>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7" name="Text Placeholder 3">
            <a:extLst>
              <a:ext uri="{FF2B5EF4-FFF2-40B4-BE49-F238E27FC236}">
                <a16:creationId xmlns:a16="http://schemas.microsoft.com/office/drawing/2014/main" id="{CD5E5A39-2EB7-4235-A793-FE576BA46245}"/>
              </a:ext>
            </a:extLst>
          </p:cNvPr>
          <p:cNvSpPr>
            <a:spLocks noGrp="1"/>
          </p:cNvSpPr>
          <p:nvPr>
            <p:ph type="body" sz="quarter" idx="13" hasCustomPrompt="1"/>
          </p:nvPr>
        </p:nvSpPr>
        <p:spPr>
          <a:xfrm>
            <a:off x="4998309" y="3131775"/>
            <a:ext cx="6965091" cy="594451"/>
          </a:xfrm>
          <a:prstGeom prst="rect">
            <a:avLst/>
          </a:prstGeom>
        </p:spPr>
        <p:txBody>
          <a:bodyPr lIns="0" anchor="ctr"/>
          <a:lstStyle>
            <a:lvl1pPr algn="l">
              <a:defRPr sz="4000">
                <a:solidFill>
                  <a:schemeClr val="tx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3" name="Rectangle 2">
            <a:extLst>
              <a:ext uri="{FF2B5EF4-FFF2-40B4-BE49-F238E27FC236}">
                <a16:creationId xmlns:a16="http://schemas.microsoft.com/office/drawing/2014/main" id="{390E8D94-EF46-4965-8DC1-30A5D54E513B}"/>
              </a:ext>
            </a:extLst>
          </p:cNvPr>
          <p:cNvSpPr/>
          <p:nvPr userDrawn="1"/>
        </p:nvSpPr>
        <p:spPr>
          <a:xfrm>
            <a:off x="0" y="0"/>
            <a:ext cx="40767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76F7C3-647D-471A-A933-7358ECDD85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6919" y="2597387"/>
            <a:ext cx="3302862" cy="1663227"/>
          </a:xfrm>
          <a:prstGeom prst="rect">
            <a:avLst/>
          </a:prstGeom>
        </p:spPr>
      </p:pic>
      <p:sp>
        <p:nvSpPr>
          <p:cNvPr id="9" name="TextBox 8">
            <a:extLst>
              <a:ext uri="{FF2B5EF4-FFF2-40B4-BE49-F238E27FC236}">
                <a16:creationId xmlns:a16="http://schemas.microsoft.com/office/drawing/2014/main" id="{4B167A7B-FB80-4054-8DB5-4F5F568E8005}"/>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2853217864"/>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2"/>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7" name="Text Placeholder 2">
            <a:extLst>
              <a:ext uri="{FF2B5EF4-FFF2-40B4-BE49-F238E27FC236}">
                <a16:creationId xmlns:a16="http://schemas.microsoft.com/office/drawing/2014/main" id="{27BDC8D1-81EC-40FE-A923-746A54B83517}"/>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3"/>
                </a:solidFill>
                <a:latin typeface="+mj-lt"/>
              </a:defRPr>
            </a:lvl1pPr>
          </a:lstStyle>
          <a:p>
            <a:pPr lvl="0"/>
            <a:r>
              <a:rPr lang="en-US"/>
              <a:t>ON THE VALUE OF MARKETING</a:t>
            </a:r>
          </a:p>
        </p:txBody>
      </p:sp>
      <p:sp>
        <p:nvSpPr>
          <p:cNvPr id="9" name="Text Placeholder 2">
            <a:extLst>
              <a:ext uri="{FF2B5EF4-FFF2-40B4-BE49-F238E27FC236}">
                <a16:creationId xmlns:a16="http://schemas.microsoft.com/office/drawing/2014/main" id="{8301F3A1-21FB-45E2-AE02-90D6E78C9F76}"/>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0" name="Text Placeholder 2">
            <a:extLst>
              <a:ext uri="{FF2B5EF4-FFF2-40B4-BE49-F238E27FC236}">
                <a16:creationId xmlns:a16="http://schemas.microsoft.com/office/drawing/2014/main" id="{D6FB8C9D-3DD5-4A22-94DF-6B554EA0275A}"/>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3"/>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312615086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3" name="Text Placeholder 2">
            <a:extLst>
              <a:ext uri="{FF2B5EF4-FFF2-40B4-BE49-F238E27FC236}">
                <a16:creationId xmlns:a16="http://schemas.microsoft.com/office/drawing/2014/main" id="{B7458AAE-A561-446E-BF4F-55FB9AD4035D}"/>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1">
                    <a:lumMod val="20000"/>
                    <a:lumOff val="80000"/>
                  </a:schemeClr>
                </a:solidFill>
                <a:latin typeface="+mj-lt"/>
              </a:defRPr>
            </a:lvl1pPr>
          </a:lstStyle>
          <a:p>
            <a:pPr lvl="0"/>
            <a:r>
              <a:rPr lang="en-US"/>
              <a:t>ON THE VALUE OF MARKETING</a:t>
            </a:r>
          </a:p>
        </p:txBody>
      </p:sp>
      <p:sp>
        <p:nvSpPr>
          <p:cNvPr id="14" name="Text Placeholder 2">
            <a:extLst>
              <a:ext uri="{FF2B5EF4-FFF2-40B4-BE49-F238E27FC236}">
                <a16:creationId xmlns:a16="http://schemas.microsoft.com/office/drawing/2014/main" id="{23D7F7FB-A7C5-4C6A-BA74-6A5ED58E7C52}"/>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7" name="Text Placeholder 2">
            <a:extLst>
              <a:ext uri="{FF2B5EF4-FFF2-40B4-BE49-F238E27FC236}">
                <a16:creationId xmlns:a16="http://schemas.microsoft.com/office/drawing/2014/main" id="{1D7E5D98-890D-407F-955C-5DA88AD29C84}"/>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1">
                    <a:lumMod val="20000"/>
                    <a:lumOff val="80000"/>
                  </a:schemeClr>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194293774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ky)">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0C0646-3E62-40ED-AAD0-166147646D1C}"/>
              </a:ext>
            </a:extLst>
          </p:cNvPr>
          <p:cNvSpPr>
            <a:spLocks noGrp="1"/>
          </p:cNvSpPr>
          <p:nvPr>
            <p:ph type="body" sz="quarter" idx="18" hasCustomPrompt="1"/>
          </p:nvPr>
        </p:nvSpPr>
        <p:spPr>
          <a:xfrm>
            <a:off x="2819400" y="5005805"/>
            <a:ext cx="6553200" cy="306387"/>
          </a:xfrm>
          <a:prstGeom prst="rect">
            <a:avLst/>
          </a:prstGeom>
        </p:spPr>
        <p:txBody>
          <a:bodyPr anchor="ctr"/>
          <a:lstStyle>
            <a:lvl1pPr algn="ctr">
              <a:defRPr sz="1600" b="0">
                <a:latin typeface="Lato Light" panose="020F0302020204030203" pitchFamily="34" charset="0"/>
              </a:defRPr>
            </a:lvl1pPr>
          </a:lstStyle>
          <a:p>
            <a:pPr lvl="0"/>
            <a:r>
              <a:rPr lang="en-US"/>
              <a:t>– Justin Bell, CEO of Credera</a:t>
            </a:r>
          </a:p>
        </p:txBody>
      </p:sp>
      <p:sp>
        <p:nvSpPr>
          <p:cNvPr id="4" name="Text Placeholder 3">
            <a:extLst>
              <a:ext uri="{FF2B5EF4-FFF2-40B4-BE49-F238E27FC236}">
                <a16:creationId xmlns:a16="http://schemas.microsoft.com/office/drawing/2014/main" id="{2D1A914C-A3AC-46AB-8528-A651BCE608B1}"/>
              </a:ext>
            </a:extLst>
          </p:cNvPr>
          <p:cNvSpPr>
            <a:spLocks noGrp="1"/>
          </p:cNvSpPr>
          <p:nvPr>
            <p:ph type="body" sz="quarter" idx="17" hasCustomPrompt="1"/>
          </p:nvPr>
        </p:nvSpPr>
        <p:spPr>
          <a:xfrm>
            <a:off x="836613" y="1935163"/>
            <a:ext cx="10518775" cy="3024187"/>
          </a:xfrm>
          <a:prstGeom prst="rect">
            <a:avLst/>
          </a:prstGeom>
        </p:spPr>
        <p:txBody>
          <a:bodyPr anchor="ctr"/>
          <a:lstStyle>
            <a:lvl1pPr algn="ctr">
              <a:defRPr sz="4000">
                <a:solidFill>
                  <a:schemeClr val="tx1"/>
                </a:solidFill>
                <a:latin typeface="Source Serif Pro Semibold" panose="02040703050405020204" pitchFamily="18"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7" name="Slide Number Placeholder 5">
            <a:extLst>
              <a:ext uri="{FF2B5EF4-FFF2-40B4-BE49-F238E27FC236}">
                <a16:creationId xmlns:a16="http://schemas.microsoft.com/office/drawing/2014/main" id="{85BB368F-EA87-4D8F-97B2-C2E95D68ED7D}"/>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BF3E2C80-5519-458C-A555-2D4E434D98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ext Placeholder 2">
            <a:extLst>
              <a:ext uri="{FF2B5EF4-FFF2-40B4-BE49-F238E27FC236}">
                <a16:creationId xmlns:a16="http://schemas.microsoft.com/office/drawing/2014/main" id="{66AEE39B-A996-4ABA-A1A0-B405CF01A618}"/>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2"/>
                </a:solidFill>
                <a:latin typeface="+mj-lt"/>
              </a:defRPr>
            </a:lvl1pPr>
          </a:lstStyle>
          <a:p>
            <a:pPr lvl="0"/>
            <a:r>
              <a:rPr lang="en-US"/>
              <a:t>ON THE VALUE OF MARKETING</a:t>
            </a:r>
          </a:p>
        </p:txBody>
      </p:sp>
    </p:spTree>
    <p:extLst>
      <p:ext uri="{BB962C8B-B14F-4D97-AF65-F5344CB8AC3E}">
        <p14:creationId xmlns:p14="http://schemas.microsoft.com/office/powerpoint/2010/main" val="31197915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resentation)">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EFB35F6A-DBC3-0D4B-8453-A27C4DA3446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191995" cy="6858000"/>
          </a:xfrm>
          <a:prstGeom prst="rect">
            <a:avLst/>
          </a:prstGeom>
        </p:spPr>
      </p:pic>
      <p:sp>
        <p:nvSpPr>
          <p:cNvPr id="9" name="Rectangle 8">
            <a:extLst>
              <a:ext uri="{FF2B5EF4-FFF2-40B4-BE49-F238E27FC236}">
                <a16:creationId xmlns:a16="http://schemas.microsoft.com/office/drawing/2014/main" id="{1CC4278B-0808-473D-B16E-E60466260E52}"/>
              </a:ext>
            </a:extLst>
          </p:cNvPr>
          <p:cNvSpPr/>
          <p:nvPr userDrawn="1"/>
        </p:nvSpPr>
        <p:spPr>
          <a:xfrm>
            <a:off x="0" y="0"/>
            <a:ext cx="4076700" cy="6858000"/>
          </a:xfrm>
          <a:prstGeom prst="rect">
            <a:avLst/>
          </a:prstGeom>
          <a:solidFill>
            <a:srgbClr val="496A86">
              <a:alpha val="92941"/>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pic>
        <p:nvPicPr>
          <p:cNvPr id="11" name="Picture 10">
            <a:extLst>
              <a:ext uri="{FF2B5EF4-FFF2-40B4-BE49-F238E27FC236}">
                <a16:creationId xmlns:a16="http://schemas.microsoft.com/office/drawing/2014/main" id="{8F60DA68-9F98-45FF-838C-C75E70FE766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Table Placeholder 3">
            <a:extLst>
              <a:ext uri="{FF2B5EF4-FFF2-40B4-BE49-F238E27FC236}">
                <a16:creationId xmlns:a16="http://schemas.microsoft.com/office/drawing/2014/main" id="{8B51BA60-4A6C-4624-A817-6C73AEA6DC5E}"/>
              </a:ext>
            </a:extLst>
          </p:cNvPr>
          <p:cNvSpPr>
            <a:spLocks noGrp="1"/>
          </p:cNvSpPr>
          <p:nvPr>
            <p:ph type="tbl" sz="quarter" idx="13" hasCustomPrompt="1"/>
          </p:nvPr>
        </p:nvSpPr>
        <p:spPr>
          <a:xfrm>
            <a:off x="232996" y="474784"/>
            <a:ext cx="3597132" cy="5743328"/>
          </a:xfrm>
          <a:prstGeom prst="rect">
            <a:avLst/>
          </a:prstGeom>
        </p:spPr>
        <p:txBody>
          <a:bodyPr anchor="ctr"/>
          <a:lstStyle>
            <a:lvl1pPr algn="ctr">
              <a:defRPr sz="800">
                <a:latin typeface="+mj-lt"/>
              </a:defRPr>
            </a:lvl1pPr>
          </a:lstStyle>
          <a:p>
            <a:r>
              <a:rPr lang="en-US"/>
              <a:t>Table Placeholder (Keep  table middle-aligned on slide)</a:t>
            </a:r>
          </a:p>
        </p:txBody>
      </p:sp>
    </p:spTree>
    <p:extLst>
      <p:ext uri="{BB962C8B-B14F-4D97-AF65-F5344CB8AC3E}">
        <p14:creationId xmlns:p14="http://schemas.microsoft.com/office/powerpoint/2010/main" val="312978337"/>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Red)">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a:p>
            <a:endParaRPr lang="en-US"/>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5" name="TextBox 4">
            <a:extLst>
              <a:ext uri="{FF2B5EF4-FFF2-40B4-BE49-F238E27FC236}">
                <a16:creationId xmlns:a16="http://schemas.microsoft.com/office/drawing/2014/main" id="{23255976-0E41-4064-9B3A-7B3B4BC99489}"/>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4056100664"/>
      </p:ext>
    </p:extLst>
  </p:cSld>
  <p:clrMapOvr>
    <a:masterClrMapping/>
  </p:clrMapOvr>
  <p:extLst>
    <p:ext uri="{DCECCB84-F9BA-43D5-87BE-67443E8EF086}">
      <p15:sldGuideLst xmlns:p15="http://schemas.microsoft.com/office/powerpoint/2012/main">
        <p15:guide id="1" pos="2568" userDrawn="1">
          <p15:clr>
            <a:srgbClr val="FBAE40"/>
          </p15:clr>
        </p15:guide>
        <p15:guide id="2" pos="3552" userDrawn="1">
          <p15:clr>
            <a:srgbClr val="FBAE40"/>
          </p15:clr>
        </p15:guide>
        <p15:guide id="3" pos="66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Ocean)">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2" name="TextBox 1">
            <a:extLst>
              <a:ext uri="{FF2B5EF4-FFF2-40B4-BE49-F238E27FC236}">
                <a16:creationId xmlns:a16="http://schemas.microsoft.com/office/drawing/2014/main" id="{7C398422-B6B9-4EBE-A07C-87DC66F5DBA1}"/>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877856363"/>
      </p:ext>
    </p:extLst>
  </p:cSld>
  <p:clrMapOvr>
    <a:masterClrMapping/>
  </p:clrMapOvr>
  <p:extLst>
    <p:ext uri="{DCECCB84-F9BA-43D5-87BE-67443E8EF086}">
      <p15:sldGuideLst xmlns:p15="http://schemas.microsoft.com/office/powerpoint/2012/main">
        <p15:guide id="1" pos="2568">
          <p15:clr>
            <a:srgbClr val="FBAE40"/>
          </p15:clr>
        </p15:guide>
        <p15:guide id="2" pos="3552">
          <p15:clr>
            <a:srgbClr val="FBAE40"/>
          </p15:clr>
        </p15:guide>
        <p15:guide id="3" pos="66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Alt.)">
    <p:spTree>
      <p:nvGrpSpPr>
        <p:cNvPr id="1" name=""/>
        <p:cNvGrpSpPr/>
        <p:nvPr/>
      </p:nvGrpSpPr>
      <p:grpSpPr>
        <a:xfrm>
          <a:off x="0" y="0"/>
          <a:ext cx="0" cy="0"/>
          <a:chOff x="0" y="0"/>
          <a:chExt cx="0" cy="0"/>
        </a:xfrm>
      </p:grpSpPr>
      <p:sp>
        <p:nvSpPr>
          <p:cNvPr id="18" name="Table Placeholder 3">
            <a:extLst>
              <a:ext uri="{FF2B5EF4-FFF2-40B4-BE49-F238E27FC236}">
                <a16:creationId xmlns:a16="http://schemas.microsoft.com/office/drawing/2014/main" id="{29860E57-D4BA-412D-AB0C-3CB1EB06CBE1}"/>
              </a:ext>
            </a:extLst>
          </p:cNvPr>
          <p:cNvSpPr>
            <a:spLocks noGrp="1"/>
          </p:cNvSpPr>
          <p:nvPr>
            <p:ph type="tbl" sz="quarter" idx="13" hasCustomPrompt="1"/>
          </p:nvPr>
        </p:nvSpPr>
        <p:spPr>
          <a:xfrm>
            <a:off x="5219700" y="1050913"/>
            <a:ext cx="5796784" cy="475617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C0488C5B-7096-4398-BAE0-24DE02197537}"/>
              </a:ext>
            </a:extLst>
          </p:cNvPr>
          <p:cNvSpPr/>
          <p:nvPr userDrawn="1"/>
        </p:nvSpPr>
        <p:spPr>
          <a:xfrm>
            <a:off x="0" y="0"/>
            <a:ext cx="40767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8FFB688-84DA-469D-9039-F9283D12CB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TextBox 5">
            <a:extLst>
              <a:ext uri="{FF2B5EF4-FFF2-40B4-BE49-F238E27FC236}">
                <a16:creationId xmlns:a16="http://schemas.microsoft.com/office/drawing/2014/main" id="{CDBFA7C3-2B80-4F86-B98A-6358CEF67E34}"/>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tx1"/>
                </a:solidFill>
                <a:latin typeface="Source Serif Pro SemiBold" panose="02040703050405020204" pitchFamily="18" charset="0"/>
                <a:ea typeface="Source Serif Pro SemiBold" panose="02040703050405020204" pitchFamily="18" charset="0"/>
              </a:rPr>
              <a:t>Agenda</a:t>
            </a:r>
          </a:p>
        </p:txBody>
      </p:sp>
    </p:spTree>
    <p:extLst>
      <p:ext uri="{BB962C8B-B14F-4D97-AF65-F5344CB8AC3E}">
        <p14:creationId xmlns:p14="http://schemas.microsoft.com/office/powerpoint/2010/main" val="3004277104"/>
      </p:ext>
    </p:extLst>
  </p:cSld>
  <p:clrMapOvr>
    <a:masterClrMapping/>
  </p:clrMapOvr>
  <p:extLst>
    <p:ext uri="{DCECCB84-F9BA-43D5-87BE-67443E8EF086}">
      <p15:sldGuideLst xmlns:p15="http://schemas.microsoft.com/office/powerpoint/2012/main">
        <p15:guide id="1" pos="3288" userDrawn="1">
          <p15:clr>
            <a:srgbClr val="FBAE40"/>
          </p15:clr>
        </p15:guide>
        <p15:guide id="2" pos="25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Break 1 (Presentation)">
    <p:bg>
      <p:bgPr>
        <a:solidFill>
          <a:schemeClr val="accent2"/>
        </a:solidFill>
        <a:effectLst/>
      </p:bgPr>
    </p:bg>
    <p:spTree>
      <p:nvGrpSpPr>
        <p:cNvPr id="1" name=""/>
        <p:cNvGrpSpPr/>
        <p:nvPr/>
      </p:nvGrpSpPr>
      <p:grpSpPr>
        <a:xfrm>
          <a:off x="0" y="0"/>
          <a:ext cx="0" cy="0"/>
          <a:chOff x="0" y="0"/>
          <a:chExt cx="0" cy="0"/>
        </a:xfrm>
      </p:grpSpPr>
      <p:pic>
        <p:nvPicPr>
          <p:cNvPr id="5" name="Picture 4" descr="A picture containing person, indoor, person, person&#10;&#10;Description automatically generated">
            <a:extLst>
              <a:ext uri="{FF2B5EF4-FFF2-40B4-BE49-F238E27FC236}">
                <a16:creationId xmlns:a16="http://schemas.microsoft.com/office/drawing/2014/main" id="{48404F52-8B3C-A44A-86B2-9492F95E0A9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671082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Break 2 (Presentation)">
    <p:bg>
      <p:bgPr>
        <a:solidFill>
          <a:schemeClr val="accent2"/>
        </a:solidFill>
        <a:effectLst/>
      </p:bgPr>
    </p:bg>
    <p:spTree>
      <p:nvGrpSpPr>
        <p:cNvPr id="1" name=""/>
        <p:cNvGrpSpPr/>
        <p:nvPr/>
      </p:nvGrpSpPr>
      <p:grpSpPr>
        <a:xfrm>
          <a:off x="0" y="0"/>
          <a:ext cx="0" cy="0"/>
          <a:chOff x="0" y="0"/>
          <a:chExt cx="0" cy="0"/>
        </a:xfrm>
      </p:grpSpPr>
      <p:pic>
        <p:nvPicPr>
          <p:cNvPr id="3" name="Picture 2" descr="A group of people sitting at a desk&#10;&#10;Description automatically generated">
            <a:extLst>
              <a:ext uri="{FF2B5EF4-FFF2-40B4-BE49-F238E27FC236}">
                <a16:creationId xmlns:a16="http://schemas.microsoft.com/office/drawing/2014/main" id="{93879190-1FA1-CC47-ABB3-04754E59A72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22557499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Break 3 (Presentation)">
    <p:bg>
      <p:bgPr>
        <a:solidFill>
          <a:schemeClr val="accent2"/>
        </a:solidFill>
        <a:effectLst/>
      </p:bgPr>
    </p:bg>
    <p:spTree>
      <p:nvGrpSpPr>
        <p:cNvPr id="1" name=""/>
        <p:cNvGrpSpPr/>
        <p:nvPr/>
      </p:nvGrpSpPr>
      <p:grpSpPr>
        <a:xfrm>
          <a:off x="0" y="0"/>
          <a:ext cx="0" cy="0"/>
          <a:chOff x="0" y="0"/>
          <a:chExt cx="0" cy="0"/>
        </a:xfrm>
      </p:grpSpPr>
      <p:pic>
        <p:nvPicPr>
          <p:cNvPr id="10" name="Picture 9" descr="A computer sitting on top of a wooden table&#10;&#10;Description automatically generated">
            <a:extLst>
              <a:ext uri="{FF2B5EF4-FFF2-40B4-BE49-F238E27FC236}">
                <a16:creationId xmlns:a16="http://schemas.microsoft.com/office/drawing/2014/main" id="{4D7EED55-CB60-9E47-9675-F83A1A9AA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46"/>
            <a:ext cx="12192000" cy="6854354"/>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71183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373673224"/>
      </p:ext>
    </p:extLst>
  </p:cSld>
  <p:clrMapOvr>
    <a:masterClrMapping/>
  </p:clrMapOvr>
  <p:extLst>
    <p:ext uri="{DCECCB84-F9BA-43D5-87BE-67443E8EF086}">
      <p15:sldGuideLst xmlns:p15="http://schemas.microsoft.com/office/powerpoint/2012/main">
        <p15:guide id="1" pos="273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Report)">
    <p:bg>
      <p:bgPr>
        <a:solidFill>
          <a:schemeClr val="accent3"/>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86C3A3E-300D-42F4-808F-B5A004A9B859}"/>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tx1"/>
                </a:solidFill>
                <a:latin typeface="Source Serif Pro Semibold" panose="02040703050405020204" pitchFamily="18" charset="0"/>
              </a:defRPr>
            </a:lvl1pPr>
          </a:lstStyle>
          <a:p>
            <a:pPr lvl="0"/>
            <a:r>
              <a:rPr lang="en-US"/>
              <a:t>Section Break</a:t>
            </a:r>
          </a:p>
        </p:txBody>
      </p:sp>
      <p:pic>
        <p:nvPicPr>
          <p:cNvPr id="4" name="Picture 3">
            <a:extLst>
              <a:ext uri="{FF2B5EF4-FFF2-40B4-BE49-F238E27FC236}">
                <a16:creationId xmlns:a16="http://schemas.microsoft.com/office/drawing/2014/main" id="{484C38D8-0215-4894-9527-F0EB0195E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1320" y="3712802"/>
            <a:ext cx="1229360" cy="307340"/>
          </a:xfrm>
          <a:prstGeom prst="rect">
            <a:avLst/>
          </a:prstGeom>
        </p:spPr>
      </p:pic>
      <p:pic>
        <p:nvPicPr>
          <p:cNvPr id="5" name="Picture 4">
            <a:extLst>
              <a:ext uri="{FF2B5EF4-FFF2-40B4-BE49-F238E27FC236}">
                <a16:creationId xmlns:a16="http://schemas.microsoft.com/office/drawing/2014/main" id="{A5586BCF-06E3-4E83-B741-48E35892E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Slide Number Placeholder 5">
            <a:extLst>
              <a:ext uri="{FF2B5EF4-FFF2-40B4-BE49-F238E27FC236}">
                <a16:creationId xmlns:a16="http://schemas.microsoft.com/office/drawing/2014/main" id="{0C152E01-1CCF-4B42-8BCC-ACC10506E60A}"/>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481671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Ocean)">
    <p:bg>
      <p:bgPr>
        <a:solidFill>
          <a:schemeClr val="accent2"/>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B425BA46-CDE7-42B9-BD2B-3AEC9EFC56FB}"/>
              </a:ext>
            </a:extLst>
          </p:cNvPr>
          <p:cNvSpPr>
            <a:spLocks noGrp="1"/>
          </p:cNvSpPr>
          <p:nvPr>
            <p:ph type="title" hasCustomPrompt="1"/>
          </p:nvPr>
        </p:nvSpPr>
        <p:spPr>
          <a:xfrm>
            <a:off x="685801" y="2116429"/>
            <a:ext cx="10843180" cy="307777"/>
          </a:xfrm>
          <a:prstGeom prst="rect">
            <a:avLst/>
          </a:prstGeom>
        </p:spPr>
        <p:txBody>
          <a:bodyPr vert="horz" wrap="square" lIns="0" tIns="45720" rIns="0" bIns="45720" rtlCol="0" anchor="t">
            <a:spAutoFit/>
          </a:bodyPr>
          <a:lstStyle>
            <a:lvl1pPr>
              <a:defRPr sz="1400">
                <a:solidFill>
                  <a:srgbClr val="D7ECF3"/>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FA3D9383-43E4-4DA7-AFAF-FEF260A3722C}"/>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7" name="Text Placeholder 10">
            <a:extLst>
              <a:ext uri="{FF2B5EF4-FFF2-40B4-BE49-F238E27FC236}">
                <a16:creationId xmlns:a16="http://schemas.microsoft.com/office/drawing/2014/main" id="{C148ADFB-597C-4185-B2B2-2CCF6E893B21}"/>
              </a:ext>
            </a:extLst>
          </p:cNvPr>
          <p:cNvSpPr>
            <a:spLocks noGrp="1"/>
          </p:cNvSpPr>
          <p:nvPr>
            <p:ph type="body" sz="quarter" idx="10"/>
          </p:nvPr>
        </p:nvSpPr>
        <p:spPr>
          <a:xfrm>
            <a:off x="685800" y="2450173"/>
            <a:ext cx="10843181"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
        <p:nvSpPr>
          <p:cNvPr id="11" name="Slide Number Placeholder 5">
            <a:extLst>
              <a:ext uri="{FF2B5EF4-FFF2-40B4-BE49-F238E27FC236}">
                <a16:creationId xmlns:a16="http://schemas.microsoft.com/office/drawing/2014/main" id="{362F7BC2-1C5F-42E9-A7B7-97C2C1C726F8}"/>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B4DA5E14-ED3C-E041-AEF3-27C6F700869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Tree>
    <p:extLst>
      <p:ext uri="{BB962C8B-B14F-4D97-AF65-F5344CB8AC3E}">
        <p14:creationId xmlns:p14="http://schemas.microsoft.com/office/powerpoint/2010/main" val="336192016"/>
      </p:ext>
    </p:extLst>
  </p:cSld>
  <p:clrMapOvr>
    <a:masterClrMapping/>
  </p:clrMapOvr>
  <p:extLst>
    <p:ext uri="{DCECCB84-F9BA-43D5-87BE-67443E8EF086}">
      <p15:sldGuideLst xmlns:p15="http://schemas.microsoft.com/office/powerpoint/2012/main">
        <p15:guide id="1" pos="432">
          <p15:clr>
            <a:srgbClr val="FBAE40"/>
          </p15:clr>
        </p15:guide>
        <p15:guide id="2" pos="7680" userDrawn="1">
          <p15:clr>
            <a:srgbClr val="FBAE40"/>
          </p15:clr>
        </p15:guide>
        <p15:guide id="3" orient="horz" pos="1320">
          <p15:clr>
            <a:srgbClr val="FBAE40"/>
          </p15:clr>
        </p15:guide>
        <p15:guide id="4" orient="horz" pos="283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9" name="Title Placeholder 1">
            <a:extLst>
              <a:ext uri="{FF2B5EF4-FFF2-40B4-BE49-F238E27FC236}">
                <a16:creationId xmlns:a16="http://schemas.microsoft.com/office/drawing/2014/main" id="{FD4BAB98-11A1-4242-9E9B-2364B133A566}"/>
              </a:ext>
            </a:extLst>
          </p:cNvPr>
          <p:cNvSpPr>
            <a:spLocks noGrp="1"/>
          </p:cNvSpPr>
          <p:nvPr>
            <p:ph type="title" hasCustomPrompt="1"/>
          </p:nvPr>
        </p:nvSpPr>
        <p:spPr>
          <a:xfrm>
            <a:off x="685801" y="2116429"/>
            <a:ext cx="10843178" cy="307777"/>
          </a:xfrm>
          <a:prstGeom prst="rect">
            <a:avLst/>
          </a:prstGeom>
        </p:spPr>
        <p:txBody>
          <a:bodyPr vert="horz" wrap="square" lIns="0" tIns="45720" rIns="0" bIns="45720" rtlCol="0" anchor="t">
            <a:spAutoFit/>
          </a:bodyPr>
          <a:lstStyle>
            <a:lvl1pPr>
              <a:defRPr sz="1400">
                <a:solidFill>
                  <a:schemeClr val="accent1">
                    <a:lumMod val="20000"/>
                    <a:lumOff val="80000"/>
                  </a:schemeClr>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6DF53D94-7EB0-4A49-9C4B-237AF65D8C31}"/>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6" name="Text Placeholder 10">
            <a:extLst>
              <a:ext uri="{FF2B5EF4-FFF2-40B4-BE49-F238E27FC236}">
                <a16:creationId xmlns:a16="http://schemas.microsoft.com/office/drawing/2014/main" id="{84524425-11F0-43F9-8785-B7F6E3292D21}"/>
              </a:ext>
            </a:extLst>
          </p:cNvPr>
          <p:cNvSpPr>
            <a:spLocks noGrp="1"/>
          </p:cNvSpPr>
          <p:nvPr>
            <p:ph type="body" sz="quarter" idx="10"/>
          </p:nvPr>
        </p:nvSpPr>
        <p:spPr>
          <a:xfrm>
            <a:off x="685801" y="2450173"/>
            <a:ext cx="10843180"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4124531850"/>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Sky)">
    <p:bg>
      <p:bgPr>
        <a:solidFill>
          <a:schemeClr val="accent3"/>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8000B85B-D010-46CA-A90A-2E9CC6A9D67B}"/>
              </a:ext>
            </a:extLst>
          </p:cNvPr>
          <p:cNvSpPr>
            <a:spLocks noGrp="1"/>
          </p:cNvSpPr>
          <p:nvPr>
            <p:ph type="title" hasCustomPrompt="1"/>
          </p:nvPr>
        </p:nvSpPr>
        <p:spPr>
          <a:xfrm>
            <a:off x="695740" y="2116429"/>
            <a:ext cx="10833239" cy="307777"/>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F70C9622-C243-4BCB-940C-225385F50804}"/>
              </a:ext>
            </a:extLst>
          </p:cNvPr>
          <p:cNvSpPr>
            <a:spLocks noGrp="1"/>
          </p:cNvSpPr>
          <p:nvPr>
            <p:ph type="body" sz="quarter" idx="11"/>
          </p:nvPr>
        </p:nvSpPr>
        <p:spPr>
          <a:xfrm>
            <a:off x="695740" y="3404390"/>
            <a:ext cx="6551762" cy="1074737"/>
          </a:xfrm>
          <a:prstGeom prst="rect">
            <a:avLst/>
          </a:prstGeom>
        </p:spPr>
        <p:txBody>
          <a:bodyPr lIns="0" tIns="45720" rIns="0" bIns="45720"/>
          <a:lstStyle>
            <a:lvl1pPr>
              <a:lnSpc>
                <a:spcPct val="120000"/>
              </a:lnSpc>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A77ACD30-0BA8-47D5-B296-536BEA1326E8}"/>
              </a:ext>
            </a:extLst>
          </p:cNvPr>
          <p:cNvSpPr>
            <a:spLocks noGrp="1"/>
          </p:cNvSpPr>
          <p:nvPr>
            <p:ph type="body" sz="quarter" idx="10"/>
          </p:nvPr>
        </p:nvSpPr>
        <p:spPr>
          <a:xfrm>
            <a:off x="695739" y="2450173"/>
            <a:ext cx="10833241" cy="928250"/>
          </a:xfrm>
          <a:prstGeom prst="rect">
            <a:avLst/>
          </a:prstGeom>
        </p:spPr>
        <p:txBody>
          <a:bodyPr lIns="0" tIns="45720" rIns="0" bIns="45720" anchor="ctr"/>
          <a:lstStyle>
            <a:lvl1pPr>
              <a:defRPr sz="4000">
                <a:solidFill>
                  <a:schemeClr val="tx1"/>
                </a:solidFill>
                <a:latin typeface="Source Serif Pro Semibold" panose="02040703050405020204" pitchFamily="18" charset="0"/>
              </a:defRPr>
            </a:lvl1pPr>
          </a:lstStyle>
          <a:p>
            <a:pPr lvl="0"/>
            <a:r>
              <a:rPr lang="en-US"/>
              <a:t>Click to edit Master text </a:t>
            </a:r>
          </a:p>
        </p:txBody>
      </p:sp>
      <p:sp>
        <p:nvSpPr>
          <p:cNvPr id="15" name="Slide Number Placeholder 5">
            <a:extLst>
              <a:ext uri="{FF2B5EF4-FFF2-40B4-BE49-F238E27FC236}">
                <a16:creationId xmlns:a16="http://schemas.microsoft.com/office/drawing/2014/main" id="{8B3E4CB2-19BE-42D8-AACA-62AFD291256B}"/>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205D51A-5119-C548-97CB-B2D2F1055EE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446580705"/>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ed Sky Top">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02C577-74C4-43B3-9808-694932088391}"/>
              </a:ext>
            </a:extLst>
          </p:cNvPr>
          <p:cNvSpPr/>
          <p:nvPr userDrawn="1"/>
        </p:nvSpPr>
        <p:spPr>
          <a:xfrm>
            <a:off x="-1" y="0"/>
            <a:ext cx="12192001"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E96EB497-CDAA-480D-B07A-817F97173EDE}"/>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461C93B1-2FF8-4D18-8EE3-F88E506386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itle Placeholder 1">
            <a:extLst>
              <a:ext uri="{FF2B5EF4-FFF2-40B4-BE49-F238E27FC236}">
                <a16:creationId xmlns:a16="http://schemas.microsoft.com/office/drawing/2014/main" id="{82518699-6D6F-4898-A036-942B8390905A}"/>
              </a:ext>
            </a:extLst>
          </p:cNvPr>
          <p:cNvSpPr>
            <a:spLocks noGrp="1"/>
          </p:cNvSpPr>
          <p:nvPr>
            <p:ph type="title" hasCustomPrompt="1"/>
          </p:nvPr>
        </p:nvSpPr>
        <p:spPr>
          <a:xfrm>
            <a:off x="3564136" y="654117"/>
            <a:ext cx="5053786" cy="286232"/>
          </a:xfrm>
          <a:prstGeom prst="rect">
            <a:avLst/>
          </a:prstGeom>
        </p:spPr>
        <p:txBody>
          <a:bodyPr vert="horz" wrap="square" lIns="0" tIns="45720" rIns="0" bIns="45720" rtlCol="0" anchor="ctr">
            <a:spAutoFit/>
          </a:bodyPr>
          <a:lstStyle>
            <a:lvl1pPr algn="ctr">
              <a:defRPr sz="1400">
                <a:solidFill>
                  <a:schemeClr val="accent2"/>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2352C77D-3D22-48BD-861E-F7FA339B1D41}"/>
              </a:ext>
            </a:extLst>
          </p:cNvPr>
          <p:cNvSpPr>
            <a:spLocks noGrp="1"/>
          </p:cNvSpPr>
          <p:nvPr>
            <p:ph type="body" sz="quarter" idx="11"/>
          </p:nvPr>
        </p:nvSpPr>
        <p:spPr>
          <a:xfrm>
            <a:off x="1614484" y="2007115"/>
            <a:ext cx="8953091" cy="1074737"/>
          </a:xfrm>
          <a:prstGeom prst="rect">
            <a:avLst/>
          </a:prstGeom>
        </p:spPr>
        <p:txBody>
          <a:bodyPr lIns="0" tIns="45720" rIns="0" bIns="45720"/>
          <a:lstStyle>
            <a:lvl1pPr marL="0" indent="0" algn="ctr">
              <a:lnSpc>
                <a:spcPct val="120000"/>
              </a:lnSpc>
              <a:buNone/>
              <a:defRPr sz="1600" b="0">
                <a:solidFill>
                  <a:schemeClr val="tx1"/>
                </a:solidFill>
                <a:latin typeface="+mn-lt"/>
              </a:defRPr>
            </a:lvl1pPr>
          </a:lstStyle>
          <a:p>
            <a:pPr lvl="0"/>
            <a:endParaRPr lang="en-US"/>
          </a:p>
        </p:txBody>
      </p:sp>
      <p:sp>
        <p:nvSpPr>
          <p:cNvPr id="12" name="Text Placeholder 10">
            <a:extLst>
              <a:ext uri="{FF2B5EF4-FFF2-40B4-BE49-F238E27FC236}">
                <a16:creationId xmlns:a16="http://schemas.microsoft.com/office/drawing/2014/main" id="{21581FEC-E463-44E2-8A98-EB8898D83581}"/>
              </a:ext>
            </a:extLst>
          </p:cNvPr>
          <p:cNvSpPr>
            <a:spLocks noGrp="1"/>
          </p:cNvSpPr>
          <p:nvPr>
            <p:ph type="body" sz="quarter" idx="10"/>
          </p:nvPr>
        </p:nvSpPr>
        <p:spPr>
          <a:xfrm>
            <a:off x="674409" y="967647"/>
            <a:ext cx="10833241" cy="928250"/>
          </a:xfrm>
          <a:prstGeom prst="rect">
            <a:avLst/>
          </a:prstGeom>
        </p:spPr>
        <p:txBody>
          <a:bodyPr lIns="0" tIns="45720" rIns="0" bIns="45720" anchor="ctr"/>
          <a:lstStyle>
            <a:lvl1pPr marL="0" indent="0" algn="ctr">
              <a:buNone/>
              <a:defRPr sz="4000">
                <a:solidFill>
                  <a:schemeClr val="tx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2908858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Ocean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614578795"/>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Ocean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100847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Ocean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0184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Ocean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46897489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Red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3756390727"/>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1036527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Red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209682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hite-Red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73574896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hite-Red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231912103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cean Righ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685800" y="3383897"/>
            <a:ext cx="6504446" cy="1300060"/>
          </a:xfrm>
          <a:prstGeom prst="rect">
            <a:avLst/>
          </a:prstGeom>
        </p:spPr>
        <p:txBody>
          <a:bodyPr lIns="0" tIns="45720" rIns="0" bIns="45720"/>
          <a:lstStyle>
            <a:lvl1pPr>
              <a:lnSpc>
                <a:spcPct val="120000"/>
              </a:lnSpc>
              <a:defRPr lang="en-US" sz="14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685800" y="2561959"/>
            <a:ext cx="6504445"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2" name="Picture 11">
            <a:extLst>
              <a:ext uri="{FF2B5EF4-FFF2-40B4-BE49-F238E27FC236}">
                <a16:creationId xmlns:a16="http://schemas.microsoft.com/office/drawing/2014/main" id="{D1551E63-C19C-4BC3-9C19-0E13438A2C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3" name="Picture Placeholder 19">
            <a:extLst>
              <a:ext uri="{FF2B5EF4-FFF2-40B4-BE49-F238E27FC236}">
                <a16:creationId xmlns:a16="http://schemas.microsoft.com/office/drawing/2014/main" id="{72C36D52-3835-4E25-B480-12E7459985AA}"/>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277588596"/>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cean lef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10248"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602324"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602323" y="3383897"/>
            <a:ext cx="7361077"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602324" y="2561959"/>
            <a:ext cx="7361076"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422968" y="1625506"/>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Slide Number Placeholder 5">
            <a:extLst>
              <a:ext uri="{FF2B5EF4-FFF2-40B4-BE49-F238E27FC236}">
                <a16:creationId xmlns:a16="http://schemas.microsoft.com/office/drawing/2014/main" id="{EAD24F7A-F1BD-4409-BB9C-CD77370E197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0" name="Picture Placeholder 19">
            <a:extLst>
              <a:ext uri="{FF2B5EF4-FFF2-40B4-BE49-F238E27FC236}">
                <a16:creationId xmlns:a16="http://schemas.microsoft.com/office/drawing/2014/main" id="{0CB5712D-138A-444C-AA01-21A9B10AC736}"/>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3354940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cean Left Medium">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0C4F39D7-58B6-47B8-8BDF-5056DEC1AE6F}"/>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8" name="Text Placeholder 12">
            <a:extLst>
              <a:ext uri="{FF2B5EF4-FFF2-40B4-BE49-F238E27FC236}">
                <a16:creationId xmlns:a16="http://schemas.microsoft.com/office/drawing/2014/main" id="{A76D088D-C773-4353-89D6-394797E47B93}"/>
              </a:ext>
            </a:extLst>
          </p:cNvPr>
          <p:cNvSpPr>
            <a:spLocks noGrp="1"/>
          </p:cNvSpPr>
          <p:nvPr>
            <p:ph type="body" sz="quarter" idx="11"/>
          </p:nvPr>
        </p:nvSpPr>
        <p:spPr>
          <a:xfrm>
            <a:off x="685800" y="3383897"/>
            <a:ext cx="4833652" cy="1300060"/>
          </a:xfrm>
          <a:prstGeom prst="rect">
            <a:avLst/>
          </a:prstGeom>
        </p:spPr>
        <p:txBody>
          <a:bodyPr lIns="0" tIns="45720" rIns="0" bIns="45720"/>
          <a:lstStyle>
            <a:lvl1pPr marL="0" indent="0">
              <a:lnSpc>
                <a:spcPct val="120000"/>
              </a:lnSpc>
              <a:buNone/>
              <a:defRPr lang="en-US" sz="1600" b="0" dirty="0">
                <a:solidFill>
                  <a:schemeClr val="bg1"/>
                </a:solidFill>
              </a:defRPr>
            </a:lvl1pPr>
          </a:lstStyle>
          <a:p>
            <a:pPr marL="228600" lvl="0" indent="-228600">
              <a:lnSpc>
                <a:spcPct val="100000"/>
              </a:lnSpc>
              <a:spcBef>
                <a:spcPts val="0"/>
              </a:spcBef>
            </a:pPr>
            <a:endParaRPr lang="en-US"/>
          </a:p>
        </p:txBody>
      </p:sp>
      <p:sp>
        <p:nvSpPr>
          <p:cNvPr id="11" name="Text Placeholder 6">
            <a:extLst>
              <a:ext uri="{FF2B5EF4-FFF2-40B4-BE49-F238E27FC236}">
                <a16:creationId xmlns:a16="http://schemas.microsoft.com/office/drawing/2014/main" id="{DF1D8E9A-D7DF-4486-B849-AE8F3A057DAF}"/>
              </a:ext>
            </a:extLst>
          </p:cNvPr>
          <p:cNvSpPr>
            <a:spLocks noGrp="1"/>
          </p:cNvSpPr>
          <p:nvPr>
            <p:ph type="body" sz="quarter" idx="17" hasCustomPrompt="1"/>
          </p:nvPr>
        </p:nvSpPr>
        <p:spPr>
          <a:xfrm>
            <a:off x="685800" y="2561959"/>
            <a:ext cx="4833651"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a:t>
            </a: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4" name="Slide Number Placeholder 5">
            <a:extLst>
              <a:ext uri="{FF2B5EF4-FFF2-40B4-BE49-F238E27FC236}">
                <a16:creationId xmlns:a16="http://schemas.microsoft.com/office/drawing/2014/main" id="{4657A176-F35F-444B-B49B-FB09AD8A00DD}"/>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15" name="Picture 14">
            <a:extLst>
              <a:ext uri="{FF2B5EF4-FFF2-40B4-BE49-F238E27FC236}">
                <a16:creationId xmlns:a16="http://schemas.microsoft.com/office/drawing/2014/main" id="{036D6234-99C7-4AFD-8BEA-F9822B5D7F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0" name="Picture Placeholder 19">
            <a:extLst>
              <a:ext uri="{FF2B5EF4-FFF2-40B4-BE49-F238E27FC236}">
                <a16:creationId xmlns:a16="http://schemas.microsoft.com/office/drawing/2014/main" id="{8BCEA76B-BEE9-43C8-931C-AD9C9E092C32}"/>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4289961"/>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cean Right Medium">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20" name="Picture 19">
            <a:extLst>
              <a:ext uri="{FF2B5EF4-FFF2-40B4-BE49-F238E27FC236}">
                <a16:creationId xmlns:a16="http://schemas.microsoft.com/office/drawing/2014/main" id="{73B7E2D5-704C-4398-BC5D-13B9DB8F4B6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1" name="Picture Placeholder 19">
            <a:extLst>
              <a:ext uri="{FF2B5EF4-FFF2-40B4-BE49-F238E27FC236}">
                <a16:creationId xmlns:a16="http://schemas.microsoft.com/office/drawing/2014/main" id="{F659A88F-3624-4218-A1AE-F163FF80F026}"/>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53048622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Bio">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0D38BB4-309D-4C72-8134-0B5A37AA87AB}"/>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Title Placeholder 1">
            <a:extLst>
              <a:ext uri="{FF2B5EF4-FFF2-40B4-BE49-F238E27FC236}">
                <a16:creationId xmlns:a16="http://schemas.microsoft.com/office/drawing/2014/main" id="{46AC14B0-4862-408A-8225-E1F41C148484}"/>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pic>
        <p:nvPicPr>
          <p:cNvPr id="35" name="Picture 34">
            <a:extLst>
              <a:ext uri="{FF2B5EF4-FFF2-40B4-BE49-F238E27FC236}">
                <a16:creationId xmlns:a16="http://schemas.microsoft.com/office/drawing/2014/main" id="{990DA33E-FC03-4891-98D9-0AC3A54F5CD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extBox 14">
            <a:extLst>
              <a:ext uri="{FF2B5EF4-FFF2-40B4-BE49-F238E27FC236}">
                <a16:creationId xmlns:a16="http://schemas.microsoft.com/office/drawing/2014/main" id="{D82818A0-C71F-4C25-A182-852515233F76}"/>
              </a:ext>
            </a:extLst>
          </p:cNvPr>
          <p:cNvSpPr txBox="1"/>
          <p:nvPr userDrawn="1"/>
        </p:nvSpPr>
        <p:spPr>
          <a:xfrm>
            <a:off x="4873492" y="1320236"/>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17" name="TextBox 16">
            <a:extLst>
              <a:ext uri="{FF2B5EF4-FFF2-40B4-BE49-F238E27FC236}">
                <a16:creationId xmlns:a16="http://schemas.microsoft.com/office/drawing/2014/main" id="{974BA5BC-D0E9-4D7D-811E-31B5EB8E8563}"/>
              </a:ext>
            </a:extLst>
          </p:cNvPr>
          <p:cNvSpPr txBox="1"/>
          <p:nvPr userDrawn="1"/>
        </p:nvSpPr>
        <p:spPr>
          <a:xfrm>
            <a:off x="4873492" y="4224858"/>
            <a:ext cx="1945565" cy="261610"/>
          </a:xfrm>
          <a:prstGeom prst="rect">
            <a:avLst/>
          </a:prstGeom>
          <a:noFill/>
        </p:spPr>
        <p:txBody>
          <a:bodyPr wrap="square" rtlCol="0">
            <a:spAutoFit/>
          </a:bodyPr>
          <a:lstStyle/>
          <a:p>
            <a:r>
              <a:rPr lang="en-US" sz="1100">
                <a:solidFill>
                  <a:schemeClr val="accent2"/>
                </a:solidFill>
                <a:latin typeface="+mj-lt"/>
              </a:rPr>
              <a:t>RELEVANT EXPERIENCE</a:t>
            </a:r>
          </a:p>
        </p:txBody>
      </p:sp>
      <p:pic>
        <p:nvPicPr>
          <p:cNvPr id="19" name="Graphic 18">
            <a:extLst>
              <a:ext uri="{FF2B5EF4-FFF2-40B4-BE49-F238E27FC236}">
                <a16:creationId xmlns:a16="http://schemas.microsoft.com/office/drawing/2014/main" id="{76ABAC3C-28F8-486C-BB8C-C1F0D3B2F7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01076" y="1345288"/>
            <a:ext cx="305097" cy="305097"/>
          </a:xfrm>
          <a:prstGeom prst="rect">
            <a:avLst/>
          </a:prstGeom>
        </p:spPr>
      </p:pic>
      <p:pic>
        <p:nvPicPr>
          <p:cNvPr id="20" name="Graphic 19">
            <a:extLst>
              <a:ext uri="{FF2B5EF4-FFF2-40B4-BE49-F238E27FC236}">
                <a16:creationId xmlns:a16="http://schemas.microsoft.com/office/drawing/2014/main" id="{F8C0A866-BBA9-4685-8426-583B5F5374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401076" y="2172784"/>
            <a:ext cx="305097" cy="305097"/>
          </a:xfrm>
          <a:prstGeom prst="rect">
            <a:avLst/>
          </a:prstGeom>
        </p:spPr>
      </p:pic>
      <p:pic>
        <p:nvPicPr>
          <p:cNvPr id="21" name="Graphic 20">
            <a:extLst>
              <a:ext uri="{FF2B5EF4-FFF2-40B4-BE49-F238E27FC236}">
                <a16:creationId xmlns:a16="http://schemas.microsoft.com/office/drawing/2014/main" id="{93A52A15-7406-4DC0-9F6B-3DE5A786B48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401076" y="5300772"/>
            <a:ext cx="305097" cy="305097"/>
          </a:xfrm>
          <a:prstGeom prst="rect">
            <a:avLst/>
          </a:prstGeom>
        </p:spPr>
      </p:pic>
      <p:pic>
        <p:nvPicPr>
          <p:cNvPr id="22" name="Graphic 21">
            <a:extLst>
              <a:ext uri="{FF2B5EF4-FFF2-40B4-BE49-F238E27FC236}">
                <a16:creationId xmlns:a16="http://schemas.microsoft.com/office/drawing/2014/main" id="{3BA62C29-7DAB-4AD5-9907-1D4E997BE26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401076" y="4251138"/>
            <a:ext cx="305097" cy="305097"/>
          </a:xfrm>
          <a:prstGeom prst="rect">
            <a:avLst/>
          </a:prstGeom>
        </p:spPr>
      </p:pic>
      <p:sp>
        <p:nvSpPr>
          <p:cNvPr id="4" name="Picture Placeholder 3">
            <a:extLst>
              <a:ext uri="{FF2B5EF4-FFF2-40B4-BE49-F238E27FC236}">
                <a16:creationId xmlns:a16="http://schemas.microsoft.com/office/drawing/2014/main" id="{C5957388-6400-42C2-AAEC-51DA0586630C}"/>
              </a:ext>
            </a:extLst>
          </p:cNvPr>
          <p:cNvSpPr>
            <a:spLocks noGrp="1"/>
          </p:cNvSpPr>
          <p:nvPr>
            <p:ph type="pic" sz="quarter" idx="13"/>
          </p:nvPr>
        </p:nvSpPr>
        <p:spPr>
          <a:xfrm>
            <a:off x="495300" y="1340290"/>
            <a:ext cx="3144053" cy="3300721"/>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24" name="Picture Placeholder 23">
            <a:extLst>
              <a:ext uri="{FF2B5EF4-FFF2-40B4-BE49-F238E27FC236}">
                <a16:creationId xmlns:a16="http://schemas.microsoft.com/office/drawing/2014/main" id="{99D5565B-81B0-436B-95D0-C00BE8C45764}"/>
              </a:ext>
            </a:extLst>
          </p:cNvPr>
          <p:cNvSpPr>
            <a:spLocks noGrp="1"/>
          </p:cNvSpPr>
          <p:nvPr>
            <p:ph type="pic" sz="quarter" idx="14" hasCustomPrompt="1"/>
          </p:nvPr>
        </p:nvSpPr>
        <p:spPr>
          <a:xfrm>
            <a:off x="4966134"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5" name="Picture Placeholder 23">
            <a:extLst>
              <a:ext uri="{FF2B5EF4-FFF2-40B4-BE49-F238E27FC236}">
                <a16:creationId xmlns:a16="http://schemas.microsoft.com/office/drawing/2014/main" id="{5E534F06-595C-48F9-83ED-EAD0A8C95417}"/>
              </a:ext>
            </a:extLst>
          </p:cNvPr>
          <p:cNvSpPr>
            <a:spLocks noGrp="1"/>
          </p:cNvSpPr>
          <p:nvPr>
            <p:ph type="pic" sz="quarter" idx="15" hasCustomPrompt="1"/>
          </p:nvPr>
        </p:nvSpPr>
        <p:spPr>
          <a:xfrm>
            <a:off x="6207953"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6" name="Picture Placeholder 23">
            <a:extLst>
              <a:ext uri="{FF2B5EF4-FFF2-40B4-BE49-F238E27FC236}">
                <a16:creationId xmlns:a16="http://schemas.microsoft.com/office/drawing/2014/main" id="{BC49182B-552D-4852-8A9E-E427371EA0CA}"/>
              </a:ext>
            </a:extLst>
          </p:cNvPr>
          <p:cNvSpPr>
            <a:spLocks noGrp="1"/>
          </p:cNvSpPr>
          <p:nvPr>
            <p:ph type="pic" sz="quarter" idx="16" hasCustomPrompt="1"/>
          </p:nvPr>
        </p:nvSpPr>
        <p:spPr>
          <a:xfrm>
            <a:off x="7449772"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7" name="Picture Placeholder 23">
            <a:extLst>
              <a:ext uri="{FF2B5EF4-FFF2-40B4-BE49-F238E27FC236}">
                <a16:creationId xmlns:a16="http://schemas.microsoft.com/office/drawing/2014/main" id="{95945030-D077-4617-B7C0-94CEB725F5EF}"/>
              </a:ext>
            </a:extLst>
          </p:cNvPr>
          <p:cNvSpPr>
            <a:spLocks noGrp="1"/>
          </p:cNvSpPr>
          <p:nvPr>
            <p:ph type="pic" sz="quarter" idx="17" hasCustomPrompt="1"/>
          </p:nvPr>
        </p:nvSpPr>
        <p:spPr>
          <a:xfrm>
            <a:off x="8691591"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8" name="Picture Placeholder 23">
            <a:extLst>
              <a:ext uri="{FF2B5EF4-FFF2-40B4-BE49-F238E27FC236}">
                <a16:creationId xmlns:a16="http://schemas.microsoft.com/office/drawing/2014/main" id="{D0277872-D66A-4D28-95BF-2942D75E0244}"/>
              </a:ext>
            </a:extLst>
          </p:cNvPr>
          <p:cNvSpPr>
            <a:spLocks noGrp="1"/>
          </p:cNvSpPr>
          <p:nvPr>
            <p:ph type="pic" sz="quarter" idx="18" hasCustomPrompt="1"/>
          </p:nvPr>
        </p:nvSpPr>
        <p:spPr>
          <a:xfrm>
            <a:off x="9933411" y="4556235"/>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30" name="Text Placeholder 29">
            <a:extLst>
              <a:ext uri="{FF2B5EF4-FFF2-40B4-BE49-F238E27FC236}">
                <a16:creationId xmlns:a16="http://schemas.microsoft.com/office/drawing/2014/main" id="{3827B6A0-38C1-4892-A103-A67A5BE2DBC2}"/>
              </a:ext>
            </a:extLst>
          </p:cNvPr>
          <p:cNvSpPr>
            <a:spLocks noGrp="1"/>
          </p:cNvSpPr>
          <p:nvPr>
            <p:ph type="body" sz="quarter" idx="19" hasCustomPrompt="1"/>
          </p:nvPr>
        </p:nvSpPr>
        <p:spPr>
          <a:xfrm>
            <a:off x="4433338" y="497025"/>
            <a:ext cx="4211637" cy="646330"/>
          </a:xfrm>
          <a:prstGeom prst="rect">
            <a:avLst/>
          </a:prstGeom>
        </p:spPr>
        <p:txBody>
          <a:bodyPr lIns="0" tIns="0" rIns="0" bIns="0" anchor="ctr"/>
          <a:lstStyle>
            <a:lvl1pPr>
              <a:defRPr sz="3600">
                <a:latin typeface="Source Serif Pro Semibold" panose="02040703050405020204" pitchFamily="18" charset="0"/>
              </a:defRPr>
            </a:lvl1pPr>
          </a:lstStyle>
          <a:p>
            <a:pPr lvl="0"/>
            <a:r>
              <a:rPr lang="en-US"/>
              <a:t>First Last</a:t>
            </a:r>
          </a:p>
        </p:txBody>
      </p:sp>
      <p:sp>
        <p:nvSpPr>
          <p:cNvPr id="32" name="Text Placeholder 31">
            <a:extLst>
              <a:ext uri="{FF2B5EF4-FFF2-40B4-BE49-F238E27FC236}">
                <a16:creationId xmlns:a16="http://schemas.microsoft.com/office/drawing/2014/main" id="{0B1E085F-80CF-4D70-B58B-EB91DF018C57}"/>
              </a:ext>
            </a:extLst>
          </p:cNvPr>
          <p:cNvSpPr>
            <a:spLocks noGrp="1"/>
          </p:cNvSpPr>
          <p:nvPr>
            <p:ph type="body" sz="quarter" idx="20" hasCustomPrompt="1"/>
          </p:nvPr>
        </p:nvSpPr>
        <p:spPr>
          <a:xfrm>
            <a:off x="4873492" y="1539823"/>
            <a:ext cx="4915967" cy="273369"/>
          </a:xfrm>
          <a:prstGeom prst="rect">
            <a:avLst/>
          </a:prstGeom>
        </p:spPr>
        <p:txBody>
          <a:bodyPr lIns="91440" tIns="45720" rIns="91440" bIns="45720"/>
          <a:lstStyle>
            <a:lvl1pPr>
              <a:defRPr sz="1100" b="0">
                <a:latin typeface="+mn-lt"/>
              </a:defRPr>
            </a:lvl1pPr>
          </a:lstStyle>
          <a:p>
            <a:pPr lvl="0"/>
            <a:r>
              <a:rPr lang="en-US"/>
              <a:t>Title, Practice</a:t>
            </a:r>
          </a:p>
        </p:txBody>
      </p:sp>
      <p:sp>
        <p:nvSpPr>
          <p:cNvPr id="33" name="TextBox 32">
            <a:extLst>
              <a:ext uri="{FF2B5EF4-FFF2-40B4-BE49-F238E27FC236}">
                <a16:creationId xmlns:a16="http://schemas.microsoft.com/office/drawing/2014/main" id="{D00F452E-78C9-4977-95FB-5B01F357002F}"/>
              </a:ext>
            </a:extLst>
          </p:cNvPr>
          <p:cNvSpPr txBox="1"/>
          <p:nvPr userDrawn="1"/>
        </p:nvSpPr>
        <p:spPr>
          <a:xfrm>
            <a:off x="4873492" y="2109134"/>
            <a:ext cx="1466850"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34" name="Text Placeholder 31">
            <a:extLst>
              <a:ext uri="{FF2B5EF4-FFF2-40B4-BE49-F238E27FC236}">
                <a16:creationId xmlns:a16="http://schemas.microsoft.com/office/drawing/2014/main" id="{C417E835-6CCF-4E1A-820B-0027C4590F29}"/>
              </a:ext>
            </a:extLst>
          </p:cNvPr>
          <p:cNvSpPr>
            <a:spLocks noGrp="1"/>
          </p:cNvSpPr>
          <p:nvPr>
            <p:ph type="body" sz="quarter" idx="21"/>
          </p:nvPr>
        </p:nvSpPr>
        <p:spPr>
          <a:xfrm>
            <a:off x="4873492" y="2328721"/>
            <a:ext cx="5994957" cy="1652946"/>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37" name="TextBox 36">
            <a:extLst>
              <a:ext uri="{FF2B5EF4-FFF2-40B4-BE49-F238E27FC236}">
                <a16:creationId xmlns:a16="http://schemas.microsoft.com/office/drawing/2014/main" id="{1BE0FF64-CB87-49AB-B77A-37FDBEB6C345}"/>
              </a:ext>
            </a:extLst>
          </p:cNvPr>
          <p:cNvSpPr txBox="1"/>
          <p:nvPr userDrawn="1"/>
        </p:nvSpPr>
        <p:spPr>
          <a:xfrm>
            <a:off x="4873492" y="5253789"/>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38" name="Text Placeholder 31">
            <a:extLst>
              <a:ext uri="{FF2B5EF4-FFF2-40B4-BE49-F238E27FC236}">
                <a16:creationId xmlns:a16="http://schemas.microsoft.com/office/drawing/2014/main" id="{56F2B899-2D1C-4C0E-91D8-CEAE745A286C}"/>
              </a:ext>
            </a:extLst>
          </p:cNvPr>
          <p:cNvSpPr>
            <a:spLocks noGrp="1"/>
          </p:cNvSpPr>
          <p:nvPr>
            <p:ph type="body" sz="quarter" idx="22" hasCustomPrompt="1"/>
          </p:nvPr>
        </p:nvSpPr>
        <p:spPr>
          <a:xfrm>
            <a:off x="4873492" y="5473376"/>
            <a:ext cx="5994957" cy="791121"/>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spTree>
    <p:extLst>
      <p:ext uri="{BB962C8B-B14F-4D97-AF65-F5344CB8AC3E}">
        <p14:creationId xmlns:p14="http://schemas.microsoft.com/office/powerpoint/2010/main" val="410445506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3101508194"/>
      </p:ext>
    </p:extLst>
  </p:cSld>
  <p:clrMapOvr>
    <a:masterClrMapping/>
  </p:clrMapOvr>
  <p:extLst>
    <p:ext uri="{DCECCB84-F9BA-43D5-87BE-67443E8EF086}">
      <p15:sldGuideLst xmlns:p15="http://schemas.microsoft.com/office/powerpoint/2012/main">
        <p15:guide id="1" pos="27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Gho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696D51F-815F-C347-9ACB-FFD0B48D3D00}"/>
              </a:ext>
            </a:extLst>
          </p:cNvPr>
          <p:cNvCxnSpPr>
            <a:cxnSpLocks/>
          </p:cNvCxnSpPr>
          <p:nvPr userDrawn="1"/>
        </p:nvCxnSpPr>
        <p:spPr>
          <a:xfrm>
            <a:off x="228600" y="566883"/>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C8E7D8CB-A7E2-4547-98AA-E8B1318784F7}"/>
              </a:ext>
            </a:extLst>
          </p:cNvPr>
          <p:cNvSpPr/>
          <p:nvPr userDrawn="1"/>
        </p:nvSpPr>
        <p:spPr>
          <a:xfrm>
            <a:off x="215153" y="1165412"/>
            <a:ext cx="11770659" cy="2151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EF2A0ABA-223D-4D9B-A44A-D13E47191E6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8" name="Slide Number Placeholder 5">
            <a:extLst>
              <a:ext uri="{FF2B5EF4-FFF2-40B4-BE49-F238E27FC236}">
                <a16:creationId xmlns:a16="http://schemas.microsoft.com/office/drawing/2014/main" id="{78EDE92B-C694-41FF-ADE1-76B4947AEC3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7" name="Picture 6">
            <a:extLst>
              <a:ext uri="{FF2B5EF4-FFF2-40B4-BE49-F238E27FC236}">
                <a16:creationId xmlns:a16="http://schemas.microsoft.com/office/drawing/2014/main" id="{403BAF3F-4A9D-CB49-A94E-4D6049EB358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277969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eadline">
    <p:bg>
      <p:bgPr>
        <a:solidFill>
          <a:schemeClr val="bg1"/>
        </a:solidFill>
        <a:effectLst/>
      </p:bgPr>
    </p:bg>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F9A5EBDB-8EE1-4F44-A3A6-82B2457CB41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9" name="Text Placeholder 2">
            <a:extLst>
              <a:ext uri="{FF2B5EF4-FFF2-40B4-BE49-F238E27FC236}">
                <a16:creationId xmlns:a16="http://schemas.microsoft.com/office/drawing/2014/main" id="{F8938983-23CE-4EC4-8A70-2D1F0EDE5FA4}"/>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6" name="Straight Connector 5">
            <a:extLst>
              <a:ext uri="{FF2B5EF4-FFF2-40B4-BE49-F238E27FC236}">
                <a16:creationId xmlns:a16="http://schemas.microsoft.com/office/drawing/2014/main" id="{BC4CCE6C-B45D-4925-97AC-D4AD65034605}"/>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F40BFFC8-86F6-E744-9C41-C0C38436CFD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Title Placeholder 1">
            <a:extLst>
              <a:ext uri="{FF2B5EF4-FFF2-40B4-BE49-F238E27FC236}">
                <a16:creationId xmlns:a16="http://schemas.microsoft.com/office/drawing/2014/main" id="{F71179A4-D7E7-4B99-A97D-86F18EA350F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408702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Headline + Subtitle">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E8FA8114-F280-43DE-B951-9C673C7D33A0}"/>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5" name="Slide Number Placeholder 5">
            <a:extLst>
              <a:ext uri="{FF2B5EF4-FFF2-40B4-BE49-F238E27FC236}">
                <a16:creationId xmlns:a16="http://schemas.microsoft.com/office/drawing/2014/main" id="{861925A2-158D-4AEE-B864-D27872DF956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48A3DA8F-4020-45C4-9A08-01D08DF1CB2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67B6FA87-E311-4D30-9333-71883148BB30}"/>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1BF652F-9ACD-CD43-A727-984314A1B9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544D68B5-934D-4836-B093-02BAA91DF4C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157151168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itle + Bullet (One Column)">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2C8AA0C9-68DF-4895-9079-6CBBE673396C}"/>
              </a:ext>
            </a:extLst>
          </p:cNvPr>
          <p:cNvSpPr>
            <a:spLocks noGrp="1"/>
          </p:cNvSpPr>
          <p:nvPr>
            <p:ph type="body" sz="quarter" idx="30"/>
          </p:nvPr>
        </p:nvSpPr>
        <p:spPr>
          <a:xfrm>
            <a:off x="234657" y="1575034"/>
            <a:ext cx="1172874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Slide Number Placeholder 5">
            <a:extLst>
              <a:ext uri="{FF2B5EF4-FFF2-40B4-BE49-F238E27FC236}">
                <a16:creationId xmlns:a16="http://schemas.microsoft.com/office/drawing/2014/main" id="{9D31F7A7-3303-4DD1-8DC4-E19E326C168F}"/>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956B7297-E5A6-454C-AB4B-EF6CB5CF85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804226F5-6F20-4BE0-AE35-75FC3920D4A2}"/>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D358E59-5DA4-A140-BA5B-5741C6E4EC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B353829-9BC6-4CF2-B386-401FB3B5F5C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0" name="Text Placeholder 12">
            <a:extLst>
              <a:ext uri="{FF2B5EF4-FFF2-40B4-BE49-F238E27FC236}">
                <a16:creationId xmlns:a16="http://schemas.microsoft.com/office/drawing/2014/main" id="{8AACA034-E252-46B0-99CA-C5DFA5A84E6E}"/>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Tree>
    <p:extLst>
      <p:ext uri="{BB962C8B-B14F-4D97-AF65-F5344CB8AC3E}">
        <p14:creationId xmlns:p14="http://schemas.microsoft.com/office/powerpoint/2010/main" val="36308958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1 Column)">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EC5925C1-472B-4EB8-BEE6-AAF3A024798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Text Placeholder 2">
            <a:extLst>
              <a:ext uri="{FF2B5EF4-FFF2-40B4-BE49-F238E27FC236}">
                <a16:creationId xmlns:a16="http://schemas.microsoft.com/office/drawing/2014/main" id="{A1BD857B-F857-45A8-A3C6-577C79273A1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1F9C8636-DFC3-4484-A420-6E1959C477F7}"/>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DF327D9-0CAE-0F47-8E09-411B045A56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221E4861-2ECA-498B-BE70-2CF8B3BE93C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D18E2A3E-B878-49EF-BC57-593512E30070}"/>
              </a:ext>
            </a:extLst>
          </p:cNvPr>
          <p:cNvSpPr>
            <a:spLocks noGrp="1"/>
          </p:cNvSpPr>
          <p:nvPr>
            <p:ph type="body" sz="quarter" idx="30"/>
          </p:nvPr>
        </p:nvSpPr>
        <p:spPr>
          <a:xfrm>
            <a:off x="234657" y="1409700"/>
            <a:ext cx="11728743" cy="4923847"/>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724162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5.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619632"/>
      </p:ext>
    </p:extLst>
  </p:cSld>
  <p:clrMap bg1="lt1" tx1="dk1" bg2="lt2" tx2="dk2" accent1="accent1" accent2="accent2" accent3="accent3" accent4="accent4" accent5="accent5" accent6="accent6" hlink="hlink" folHlink="folHlink"/>
  <p:sldLayoutIdLst>
    <p:sldLayoutId id="2147483940" r:id="rId1"/>
    <p:sldLayoutId id="2147484121" r:id="rId2"/>
    <p:sldLayoutId id="2147484141"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803811"/>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139" r:id="rId13"/>
    <p:sldLayoutId id="2147484142" r:id="rId1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SemiBold" panose="020B0604020202020204"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orient="horz" pos="888">
          <p15:clr>
            <a:srgbClr val="F26B43"/>
          </p15:clr>
        </p15:guide>
        <p15:guide id="11" orient="horz" pos="7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261249"/>
      </p:ext>
    </p:extLst>
  </p:cSld>
  <p:clrMap bg1="lt1" tx1="dk1" bg2="lt2" tx2="dk2" accent1="accent1" accent2="accent2" accent3="accent3" accent4="accent4" accent5="accent5" accent6="accent6" hlink="hlink" folHlink="folHlink"/>
  <p:sldLayoutIdLst>
    <p:sldLayoutId id="2147484115" r:id="rId1"/>
    <p:sldLayoutId id="2147484130"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841177"/>
      </p:ext>
    </p:extLst>
  </p:cSld>
  <p:clrMap bg1="lt1" tx1="dk1" bg2="lt2" tx2="dk2" accent1="accent1" accent2="accent2" accent3="accent3" accent4="accent4" accent5="accent5" accent6="accent6" hlink="hlink" folHlink="folHlink"/>
  <p:sldLayoutIdLst>
    <p:sldLayoutId id="2147484049" r:id="rId1"/>
    <p:sldLayoutId id="2147484048" r:id="rId2"/>
    <p:sldLayoutId id="2147484050"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4" pos="7608">
          <p15:clr>
            <a:srgbClr val="F26B43"/>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118128"/>
      </p:ext>
    </p:extLst>
  </p:cSld>
  <p:clrMap bg1="lt1" tx1="dk1" bg2="lt2" tx2="dk2" accent1="accent1" accent2="accent2" accent3="accent3" accent4="accent4" accent5="accent5" accent6="accent6" hlink="hlink" folHlink="folHlink"/>
  <p:sldLayoutIdLst>
    <p:sldLayoutId id="2147484118" r:id="rId1"/>
    <p:sldLayoutId id="2147483970" r:id="rId2"/>
    <p:sldLayoutId id="2147484122" r:id="rId3"/>
    <p:sldLayoutId id="2147483969" r:id="rId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550450"/>
      </p:ext>
    </p:extLst>
  </p:cSld>
  <p:clrMap bg1="lt1" tx1="dk1" bg2="lt2" tx2="dk2" accent1="accent1" accent2="accent2" accent3="accent3" accent4="accent4" accent5="accent5" accent6="accent6" hlink="hlink" folHlink="folHlink"/>
  <p:sldLayoutIdLst>
    <p:sldLayoutId id="2147484010" r:id="rId1"/>
    <p:sldLayoutId id="2147484100" r:id="rId2"/>
    <p:sldLayoutId id="2147484099" r:id="rId3"/>
    <p:sldLayoutId id="2147484012" r:id="rId4"/>
    <p:sldLayoutId id="2147484014" r:id="rId5"/>
    <p:sldLayoutId id="2147484015" r:id="rId6"/>
    <p:sldLayoutId id="2147484016" r:id="rId7"/>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371779"/>
      </p:ext>
    </p:extLst>
  </p:cSld>
  <p:clrMap bg1="lt1" tx1="dk1" bg2="lt2" tx2="dk2" accent1="accent1" accent2="accent2" accent3="accent3" accent4="accent4" accent5="accent5" accent6="accent6" hlink="hlink" folHlink="folHlink"/>
  <p:sldLayoutIdLst>
    <p:sldLayoutId id="2147484129" r:id="rId1"/>
    <p:sldLayoutId id="2147483864" r:id="rId2"/>
    <p:sldLayoutId id="2147483887" r:id="rId3"/>
    <p:sldLayoutId id="2147483888" r:id="rId4"/>
    <p:sldLayoutId id="2147483866" r:id="rId5"/>
    <p:sldLayoutId id="2147484125" r:id="rId6"/>
    <p:sldLayoutId id="2147484126" r:id="rId7"/>
    <p:sldLayoutId id="2147484127" r:id="rId8"/>
    <p:sldLayoutId id="2147484128" r:id="rId9"/>
    <p:sldLayoutId id="2147483889" r:id="rId10"/>
    <p:sldLayoutId id="2147483890" r:id="rId11"/>
    <p:sldLayoutId id="2147483892" r:id="rId12"/>
    <p:sldLayoutId id="2147483891" r:id="rId13"/>
  </p:sldLayoutIdLst>
  <p:hf hdr="0" ftr="0" dt="0"/>
  <p:txStyles>
    <p:titleStyle>
      <a:lvl1pPr algn="l" defTabSz="914400" rtl="0" eaLnBrk="1" latinLnBrk="0" hangingPunct="1">
        <a:lnSpc>
          <a:spcPct val="90000"/>
        </a:lnSpc>
        <a:spcBef>
          <a:spcPct val="0"/>
        </a:spcBef>
        <a:buNone/>
        <a:defRPr sz="1100" kern="1200">
          <a:solidFill>
            <a:srgbClr val="9B9B9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44">
          <p15:clr>
            <a:srgbClr val="F26B43"/>
          </p15:clr>
        </p15:guide>
        <p15:guide id="2" orient="horz" pos="144">
          <p15:clr>
            <a:srgbClr val="F26B43"/>
          </p15:clr>
        </p15:guide>
        <p15:guide id="3" pos="7536">
          <p15:clr>
            <a:srgbClr val="F26B43"/>
          </p15:clr>
        </p15:guide>
        <p15:guide id="4" orient="horz" pos="4176">
          <p15:clr>
            <a:srgbClr val="F26B43"/>
          </p15:clr>
        </p15:guide>
        <p15:guide id="5" pos="2568">
          <p15:clr>
            <a:srgbClr val="F26B43"/>
          </p15:clr>
        </p15:guide>
        <p15:guide id="6" pos="511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727795"/>
      </p:ext>
    </p:extLst>
  </p:cSld>
  <p:clrMap bg1="lt1" tx1="dk1" bg2="lt2" tx2="dk2" accent1="accent1" accent2="accent2" accent3="accent3" accent4="accent4" accent5="accent5" accent6="accent6" hlink="hlink" folHlink="folHlink"/>
  <p:sldLayoutIdLst>
    <p:sldLayoutId id="2147484094" r:id="rId1"/>
    <p:sldLayoutId id="2147484095"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hyperlink" Target="https://www.pngall.com/database-png"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pngall.com/database-png" TargetMode="External"/><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hyperlink" Target="https://www.pngall.com/database-png" TargetMode="External"/><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2674F-4F4C-3147-9011-1DB760A7084F}"/>
              </a:ext>
            </a:extLst>
          </p:cNvPr>
          <p:cNvSpPr>
            <a:spLocks noGrp="1"/>
          </p:cNvSpPr>
          <p:nvPr>
            <p:ph type="body" sz="quarter" idx="13"/>
          </p:nvPr>
        </p:nvSpPr>
        <p:spPr/>
        <p:txBody>
          <a:bodyPr/>
          <a:lstStyle/>
          <a:p>
            <a:r>
              <a:rPr lang="en-US"/>
              <a:t>Baylor x Credera: Software Engineering II</a:t>
            </a:r>
          </a:p>
        </p:txBody>
      </p:sp>
      <p:sp>
        <p:nvSpPr>
          <p:cNvPr id="3" name="Text Placeholder 2">
            <a:extLst>
              <a:ext uri="{FF2B5EF4-FFF2-40B4-BE49-F238E27FC236}">
                <a16:creationId xmlns:a16="http://schemas.microsoft.com/office/drawing/2014/main" id="{4B4D5DCF-5D5D-BB4B-A817-955FAF1B18DE}"/>
              </a:ext>
            </a:extLst>
          </p:cNvPr>
          <p:cNvSpPr>
            <a:spLocks noGrp="1"/>
          </p:cNvSpPr>
          <p:nvPr>
            <p:ph type="body" sz="quarter" idx="14"/>
          </p:nvPr>
        </p:nvSpPr>
        <p:spPr/>
        <p:txBody>
          <a:bodyPr/>
          <a:lstStyle/>
          <a:p>
            <a:r>
              <a:rPr lang="en-US"/>
              <a:t>Fall 2022</a:t>
            </a:r>
          </a:p>
        </p:txBody>
      </p:sp>
    </p:spTree>
    <p:extLst>
      <p:ext uri="{BB962C8B-B14F-4D97-AF65-F5344CB8AC3E}">
        <p14:creationId xmlns:p14="http://schemas.microsoft.com/office/powerpoint/2010/main" val="3041779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SPRING</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10</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a:t>
            </a:r>
            <a:r>
              <a:rPr lang="en-US" dirty="0"/>
              <a:t>MySQL</a:t>
            </a:r>
            <a:endParaRPr lang="en-US"/>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21" name="Shape 328" descr="https://encrypted-tbn3.gstatic.com/images?q=tbn:ANd9GcQwBl5sSiRaOFp41gIRlg4PnsExO9t8B2zhlS0pPCNQz_JFuxycTX4PbYU">
            <a:extLst>
              <a:ext uri="{FF2B5EF4-FFF2-40B4-BE49-F238E27FC236}">
                <a16:creationId xmlns:a16="http://schemas.microsoft.com/office/drawing/2014/main" id="{86DE26AA-6C71-49EC-B7E5-4E3402588F87}"/>
              </a:ext>
            </a:extLst>
          </p:cNvPr>
          <p:cNvPicPr preferRelativeResize="0"/>
          <p:nvPr/>
        </p:nvPicPr>
        <p:blipFill rotWithShape="1">
          <a:blip r:embed="rId3">
            <a:alphaModFix/>
          </a:blip>
          <a:srcRect/>
          <a:stretch/>
        </p:blipFill>
        <p:spPr>
          <a:xfrm>
            <a:off x="7091785" y="4143054"/>
            <a:ext cx="2907267" cy="1693555"/>
          </a:xfrm>
          <a:prstGeom prst="rect">
            <a:avLst/>
          </a:prstGeom>
          <a:noFill/>
          <a:ln>
            <a:noFill/>
          </a:ln>
        </p:spPr>
      </p:pic>
      <p:sp>
        <p:nvSpPr>
          <p:cNvPr id="22" name="Shape 331">
            <a:extLst>
              <a:ext uri="{FF2B5EF4-FFF2-40B4-BE49-F238E27FC236}">
                <a16:creationId xmlns:a16="http://schemas.microsoft.com/office/drawing/2014/main" id="{C1C38478-D00C-48F1-B46F-4E49553846DD}"/>
              </a:ext>
            </a:extLst>
          </p:cNvPr>
          <p:cNvSpPr txBox="1"/>
          <p:nvPr/>
        </p:nvSpPr>
        <p:spPr>
          <a:xfrm>
            <a:off x="6195000" y="1637164"/>
            <a:ext cx="4015800" cy="227762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Spring allows for easy integration with other useful technologies and frameworks</a:t>
            </a:r>
          </a:p>
        </p:txBody>
      </p:sp>
      <p:sp>
        <p:nvSpPr>
          <p:cNvPr id="24" name="Shape 330">
            <a:extLst>
              <a:ext uri="{FF2B5EF4-FFF2-40B4-BE49-F238E27FC236}">
                <a16:creationId xmlns:a16="http://schemas.microsoft.com/office/drawing/2014/main" id="{09142A91-B833-416B-B6BE-53DF8881D97E}"/>
              </a:ext>
            </a:extLst>
          </p:cNvPr>
          <p:cNvSpPr txBox="1">
            <a:spLocks/>
          </p:cNvSpPr>
          <p:nvPr/>
        </p:nvSpPr>
        <p:spPr>
          <a:xfrm>
            <a:off x="243336" y="1631382"/>
            <a:ext cx="4210567" cy="4733479"/>
          </a:xfrm>
          <a:prstGeom prst="rect">
            <a:avLst/>
          </a:prstGeom>
          <a:noFill/>
          <a:ln>
            <a:noFill/>
          </a:ln>
        </p:spPr>
        <p:txBody>
          <a:bodyPr wrap="square" lIns="0" tIns="45700" rIns="91425" bIns="4570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SemiBold" panose="020B0604020202020204"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Font typeface="Arial"/>
              <a:buNone/>
            </a:pPr>
            <a:r>
              <a:rPr lang="en-US" sz="1400" i="1">
                <a:solidFill>
                  <a:schemeClr val="dk1"/>
                </a:solidFill>
                <a:latin typeface="Arial"/>
                <a:ea typeface="Arial"/>
                <a:cs typeface="Arial"/>
                <a:sym typeface="Arial"/>
              </a:rPr>
              <a:t>What is it? </a:t>
            </a:r>
          </a:p>
          <a:p>
            <a:pPr marL="174625" indent="-174625">
              <a:spcBef>
                <a:spcPts val="300"/>
              </a:spcBef>
              <a:buClr>
                <a:schemeClr val="dk1"/>
              </a:buClr>
              <a:buSzPts val="1200"/>
              <a:buFont typeface="Arial"/>
              <a:buChar char="•"/>
            </a:pPr>
            <a:r>
              <a:rPr lang="en-US" sz="1200" b="0">
                <a:solidFill>
                  <a:schemeClr val="dk1"/>
                </a:solidFill>
                <a:latin typeface="Arial"/>
                <a:ea typeface="Arial"/>
                <a:cs typeface="Arial"/>
                <a:sym typeface="Arial"/>
              </a:rPr>
              <a:t>Spring (aka Spring Framework) is an open source framework and inversion of control container for Java that was created to address the complexity of developing enterprise applications</a:t>
            </a:r>
          </a:p>
          <a:p>
            <a:pPr marL="174625" indent="-174625">
              <a:spcBef>
                <a:spcPts val="1200"/>
              </a:spcBef>
              <a:buClr>
                <a:schemeClr val="dk1"/>
              </a:buClr>
              <a:buSzPts val="1200"/>
              <a:buFont typeface="Arial"/>
              <a:buChar char="•"/>
            </a:pPr>
            <a:r>
              <a:rPr lang="en-US" sz="1200" b="0">
                <a:solidFill>
                  <a:schemeClr val="dk1"/>
                </a:solidFill>
                <a:latin typeface="Arial"/>
                <a:ea typeface="Arial"/>
                <a:cs typeface="Arial"/>
                <a:sym typeface="Arial"/>
              </a:rPr>
              <a:t>Spring has layered architecture that allows developers to leverage certain components while not utilizing others that they may not care about</a:t>
            </a:r>
          </a:p>
          <a:p>
            <a:pPr marL="174625" indent="-174625">
              <a:spcBef>
                <a:spcPts val="1200"/>
              </a:spcBef>
              <a:buClr>
                <a:schemeClr val="dk1"/>
              </a:buClr>
              <a:buSzPts val="1400"/>
              <a:buFont typeface="Arial"/>
              <a:buNone/>
            </a:pPr>
            <a:endParaRPr lang="en-US" sz="1400" b="0">
              <a:solidFill>
                <a:schemeClr val="dk1"/>
              </a:solidFill>
              <a:latin typeface="Arial"/>
              <a:ea typeface="Arial"/>
              <a:cs typeface="Arial"/>
              <a:sym typeface="Arial"/>
            </a:endParaRPr>
          </a:p>
          <a:p>
            <a:pPr>
              <a:spcBef>
                <a:spcPts val="1200"/>
              </a:spcBef>
              <a:buClr>
                <a:schemeClr val="dk1"/>
              </a:buClr>
              <a:buFont typeface="Arial"/>
              <a:buNone/>
            </a:pPr>
            <a:r>
              <a:rPr lang="en-US" sz="1400"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Arial"/>
              <a:buChar char="•"/>
            </a:pPr>
            <a:r>
              <a:rPr lang="en-US" sz="1200" b="0">
                <a:solidFill>
                  <a:schemeClr val="dk1"/>
                </a:solidFill>
                <a:latin typeface="Arial"/>
                <a:ea typeface="Arial"/>
                <a:cs typeface="Arial"/>
                <a:sym typeface="Arial"/>
              </a:rPr>
              <a:t>Spring has become a popular replacement for Enterprise JavaBean (EJB)</a:t>
            </a:r>
          </a:p>
        </p:txBody>
      </p:sp>
    </p:spTree>
    <p:extLst>
      <p:ext uri="{BB962C8B-B14F-4D97-AF65-F5344CB8AC3E}">
        <p14:creationId xmlns:p14="http://schemas.microsoft.com/office/powerpoint/2010/main" val="301011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REST API</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11</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a:t>
            </a:r>
            <a:r>
              <a:rPr lang="en-US" dirty="0"/>
              <a:t>MySQL</a:t>
            </a:r>
            <a:endParaRPr lang="en-US"/>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sp>
        <p:nvSpPr>
          <p:cNvPr id="7" name="Shape 346">
            <a:extLst>
              <a:ext uri="{FF2B5EF4-FFF2-40B4-BE49-F238E27FC236}">
                <a16:creationId xmlns:a16="http://schemas.microsoft.com/office/drawing/2014/main" id="{624278BF-1839-411D-891A-1211C20BE677}"/>
              </a:ext>
            </a:extLst>
          </p:cNvPr>
          <p:cNvSpPr txBox="1"/>
          <p:nvPr/>
        </p:nvSpPr>
        <p:spPr>
          <a:xfrm>
            <a:off x="243336" y="1687730"/>
            <a:ext cx="4210567"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Representational state transfer (REST) is an architecture that consists of a coordinated set of constraints that applies to components, connectors, and data elements</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The REST architecture has been applied to developing web services and is commonly used as an alternative to SOAP</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REST allows for data to be quickly obtained via point-to-point communications with clients </a:t>
            </a:r>
          </a:p>
          <a:p>
            <a:pPr>
              <a:spcBef>
                <a:spcPts val="1200"/>
              </a:spcBef>
              <a:buClr>
                <a:schemeClr val="dk1"/>
              </a:buClr>
            </a:pPr>
            <a:endParaRPr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In order to</a:t>
            </a:r>
            <a:r>
              <a:rPr lang="en-US" sz="1200">
                <a:solidFill>
                  <a:schemeClr val="dk1"/>
                </a:solidFill>
              </a:rPr>
              <a:t> retrieve and manipulate the data</a:t>
            </a:r>
            <a:r>
              <a:rPr lang="en-US" sz="1200">
                <a:solidFill>
                  <a:schemeClr val="dk1"/>
                </a:solidFill>
                <a:latin typeface="Arial"/>
                <a:ea typeface="Arial"/>
                <a:cs typeface="Arial"/>
                <a:sym typeface="Arial"/>
              </a:rPr>
              <a:t>, we need to implement REST</a:t>
            </a:r>
          </a:p>
        </p:txBody>
      </p:sp>
      <p:sp>
        <p:nvSpPr>
          <p:cNvPr id="8" name="Shape 347">
            <a:extLst>
              <a:ext uri="{FF2B5EF4-FFF2-40B4-BE49-F238E27FC236}">
                <a16:creationId xmlns:a16="http://schemas.microsoft.com/office/drawing/2014/main" id="{15624D41-3277-4922-A7ED-6AB24F304F35}"/>
              </a:ext>
            </a:extLst>
          </p:cNvPr>
          <p:cNvSpPr txBox="1"/>
          <p:nvPr/>
        </p:nvSpPr>
        <p:spPr>
          <a:xfrm>
            <a:off x="6194944" y="1687730"/>
            <a:ext cx="4015856"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For this project, REST will be used to </a:t>
            </a:r>
            <a:r>
              <a:rPr lang="en-US" sz="1200">
                <a:solidFill>
                  <a:schemeClr val="dk1"/>
                </a:solidFill>
              </a:rPr>
              <a:t>store and retrieve data about </a:t>
            </a:r>
            <a:r>
              <a:rPr lang="en-US" sz="1200" dirty="0">
                <a:solidFill>
                  <a:schemeClr val="dk1"/>
                </a:solidFill>
              </a:rPr>
              <a:t>profiles</a:t>
            </a:r>
            <a:endParaRPr lang="en-US" sz="1200">
              <a:solidFill>
                <a:schemeClr val="dk1"/>
              </a:solidFill>
            </a:endParaRPr>
          </a:p>
          <a:p>
            <a:pPr marL="174625" indent="-174625">
              <a:spcBef>
                <a:spcPts val="1200"/>
              </a:spcBef>
              <a:buClr>
                <a:schemeClr val="dk1"/>
              </a:buClr>
              <a:buSzPts val="900"/>
            </a:pPr>
            <a:endParaRPr sz="90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5B671E5E-5FE8-44B9-8F40-9BCBF9A2991D}"/>
              </a:ext>
            </a:extLst>
          </p:cNvPr>
          <p:cNvPicPr>
            <a:picLocks noChangeAspect="1"/>
          </p:cNvPicPr>
          <p:nvPr/>
        </p:nvPicPr>
        <p:blipFill>
          <a:blip r:embed="rId3"/>
          <a:stretch>
            <a:fillRect/>
          </a:stretch>
        </p:blipFill>
        <p:spPr>
          <a:xfrm>
            <a:off x="7167718" y="3421103"/>
            <a:ext cx="2830842" cy="2830842"/>
          </a:xfrm>
          <a:prstGeom prst="rect">
            <a:avLst/>
          </a:prstGeom>
        </p:spPr>
      </p:pic>
    </p:spTree>
    <p:extLst>
      <p:ext uri="{BB962C8B-B14F-4D97-AF65-F5344CB8AC3E}">
        <p14:creationId xmlns:p14="http://schemas.microsoft.com/office/powerpoint/2010/main" val="3667969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REACT</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12</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a:t>
            </a:r>
            <a:r>
              <a:rPr lang="en-US" dirty="0"/>
              <a:t>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sp>
        <p:nvSpPr>
          <p:cNvPr id="7" name="Shape 360">
            <a:extLst>
              <a:ext uri="{FF2B5EF4-FFF2-40B4-BE49-F238E27FC236}">
                <a16:creationId xmlns:a16="http://schemas.microsoft.com/office/drawing/2014/main" id="{8024CEB0-689C-4BA0-89A1-795B3E6BAD62}"/>
              </a:ext>
            </a:extLst>
          </p:cNvPr>
          <p:cNvSpPr txBox="1"/>
          <p:nvPr/>
        </p:nvSpPr>
        <p:spPr>
          <a:xfrm>
            <a:off x="243336" y="1703305"/>
            <a:ext cx="4210567"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is a JavaScript framework that extends HTML to allow for dynamic HTML pages</a:t>
            </a:r>
          </a:p>
          <a:p>
            <a:pPr marL="174625" indent="-174625">
              <a:spcBef>
                <a:spcPts val="1200"/>
              </a:spcBef>
              <a:buClr>
                <a:schemeClr val="dk1"/>
              </a:buClr>
              <a:buSzPts val="1400"/>
            </a:pPr>
            <a:endParaRPr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is open-source and allows for the creation of modern single-page-applications</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It provides some advanced features like </a:t>
            </a:r>
            <a:r>
              <a:rPr lang="en-US" sz="1200">
                <a:solidFill>
                  <a:schemeClr val="dk1"/>
                </a:solidFill>
              </a:rPr>
              <a:t>components </a:t>
            </a:r>
            <a:r>
              <a:rPr lang="en-US" sz="1200">
                <a:solidFill>
                  <a:schemeClr val="dk1"/>
                </a:solidFill>
                <a:latin typeface="Arial"/>
                <a:ea typeface="Arial"/>
                <a:cs typeface="Arial"/>
                <a:sym typeface="Arial"/>
              </a:rPr>
              <a:t> and routing</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JavaScript is the industry standard for we</a:t>
            </a:r>
            <a:r>
              <a:rPr lang="en-US" sz="1200">
                <a:solidFill>
                  <a:schemeClr val="dk1"/>
                </a:solidFill>
              </a:rPr>
              <a:t>b development</a:t>
            </a:r>
          </a:p>
        </p:txBody>
      </p:sp>
      <p:sp>
        <p:nvSpPr>
          <p:cNvPr id="8" name="Shape 361">
            <a:extLst>
              <a:ext uri="{FF2B5EF4-FFF2-40B4-BE49-F238E27FC236}">
                <a16:creationId xmlns:a16="http://schemas.microsoft.com/office/drawing/2014/main" id="{EA0E97B6-CF50-431E-8652-BB62083C7357}"/>
              </a:ext>
            </a:extLst>
          </p:cNvPr>
          <p:cNvSpPr txBox="1"/>
          <p:nvPr/>
        </p:nvSpPr>
        <p:spPr>
          <a:xfrm>
            <a:off x="6194942" y="1703305"/>
            <a:ext cx="4015856"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will be used to render all of your </a:t>
            </a:r>
            <a:r>
              <a:rPr lang="en-US" sz="1200">
                <a:solidFill>
                  <a:schemeClr val="dk1"/>
                </a:solidFill>
              </a:rPr>
              <a:t>HTML</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Whenever you do any custom styling of the UI we have provided in the </a:t>
            </a:r>
            <a:r>
              <a:rPr lang="en-US" sz="1200">
                <a:solidFill>
                  <a:schemeClr val="dk1"/>
                </a:solidFill>
              </a:rPr>
              <a:t>template </a:t>
            </a:r>
            <a:r>
              <a:rPr lang="en-US" sz="1200">
                <a:solidFill>
                  <a:schemeClr val="dk1"/>
                </a:solidFill>
                <a:latin typeface="Arial"/>
                <a:ea typeface="Arial"/>
                <a:cs typeface="Arial"/>
                <a:sym typeface="Arial"/>
              </a:rPr>
              <a:t>project, you will be working with </a:t>
            </a:r>
            <a:r>
              <a:rPr lang="en-US" sz="1200">
                <a:solidFill>
                  <a:schemeClr val="dk1"/>
                </a:solidFill>
              </a:rPr>
              <a:t>React</a:t>
            </a:r>
            <a:r>
              <a:rPr lang="en-US" sz="1200">
                <a:solidFill>
                  <a:schemeClr val="dk1"/>
                </a:solidFill>
                <a:latin typeface="Arial"/>
                <a:ea typeface="Arial"/>
                <a:cs typeface="Arial"/>
                <a:sym typeface="Arial"/>
              </a:rPr>
              <a:t>/HTML/CSS</a:t>
            </a:r>
          </a:p>
          <a:p>
            <a:pPr marL="174625" indent="-174625">
              <a:spcBef>
                <a:spcPts val="1200"/>
              </a:spcBef>
              <a:buClr>
                <a:schemeClr val="dk1"/>
              </a:buClr>
              <a:buSzPts val="1000"/>
            </a:pPr>
            <a:endParaRPr sz="100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35588BC1-3B68-4BBA-993B-8A8237FC671E}"/>
              </a:ext>
            </a:extLst>
          </p:cNvPr>
          <p:cNvPicPr>
            <a:picLocks noChangeAspect="1"/>
          </p:cNvPicPr>
          <p:nvPr/>
        </p:nvPicPr>
        <p:blipFill>
          <a:blip r:embed="rId3"/>
          <a:stretch>
            <a:fillRect/>
          </a:stretch>
        </p:blipFill>
        <p:spPr>
          <a:xfrm>
            <a:off x="6532461" y="4599435"/>
            <a:ext cx="3340818" cy="1121846"/>
          </a:xfrm>
          <a:prstGeom prst="rect">
            <a:avLst/>
          </a:prstGeom>
        </p:spPr>
      </p:pic>
    </p:spTree>
    <p:extLst>
      <p:ext uri="{BB962C8B-B14F-4D97-AF65-F5344CB8AC3E}">
        <p14:creationId xmlns:p14="http://schemas.microsoft.com/office/powerpoint/2010/main" val="91581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dirty="0" err="1"/>
              <a:t>Mysql</a:t>
            </a:r>
            <a:endParaRPr lang="en-US"/>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13</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a:t>
            </a:r>
            <a:r>
              <a:rPr lang="en-US" dirty="0"/>
              <a:t>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7" name="Shape 374">
            <a:extLst>
              <a:ext uri="{FF2B5EF4-FFF2-40B4-BE49-F238E27FC236}">
                <a16:creationId xmlns:a16="http://schemas.microsoft.com/office/drawing/2014/main" id="{3706BFD4-2580-4A05-895E-DE057D0ED150}"/>
              </a:ext>
            </a:extLst>
          </p:cNvPr>
          <p:cNvSpPr txBox="1"/>
          <p:nvPr/>
        </p:nvSpPr>
        <p:spPr>
          <a:xfrm>
            <a:off x="243335" y="1687809"/>
            <a:ext cx="5370883" cy="4733400"/>
          </a:xfrm>
          <a:prstGeom prst="rect">
            <a:avLst/>
          </a:prstGeom>
          <a:noFill/>
          <a:ln>
            <a:noFill/>
          </a:ln>
        </p:spPr>
        <p:txBody>
          <a:bodyPr wrap="square" lIns="0" tIns="45700" rIns="91425" bIns="45700" anchor="t" anchorCtr="0">
            <a:noAutofit/>
          </a:bodyPr>
          <a:lstStyle/>
          <a:p>
            <a:pPr>
              <a:buClr>
                <a:schemeClr val="dk1"/>
              </a:buClr>
            </a:pPr>
            <a:r>
              <a:rPr lang="en-US" sz="1400" b="1" i="1" dirty="0">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dirty="0">
                <a:solidFill>
                  <a:schemeClr val="dk1"/>
                </a:solidFill>
              </a:rPr>
              <a:t>MySQL is a popular open-source relational database management system</a:t>
            </a:r>
            <a:endParaRPr lang="en-US" sz="1400" dirty="0">
              <a:solidFill>
                <a:schemeClr val="dk1"/>
              </a:solidFill>
              <a:latin typeface="Arial"/>
              <a:ea typeface="Arial"/>
              <a:cs typeface="Arial"/>
              <a:sym typeface="Arial"/>
            </a:endParaRPr>
          </a:p>
          <a:p>
            <a:pPr>
              <a:spcBef>
                <a:spcPts val="1200"/>
              </a:spcBef>
              <a:buClr>
                <a:schemeClr val="dk1"/>
              </a:buClr>
            </a:pPr>
            <a:r>
              <a:rPr lang="en-US" sz="1400" b="1" i="1" dirty="0">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Noto Sans Symbols"/>
              <a:buChar char="∙"/>
            </a:pPr>
            <a:r>
              <a:rPr lang="en-US" sz="1200" dirty="0">
                <a:solidFill>
                  <a:schemeClr val="dk1"/>
                </a:solidFill>
              </a:rPr>
              <a:t>Fast and reliable</a:t>
            </a:r>
          </a:p>
          <a:p>
            <a:pPr marL="174625" indent="-174625">
              <a:spcBef>
                <a:spcPts val="1200"/>
              </a:spcBef>
              <a:buClr>
                <a:schemeClr val="dk1"/>
              </a:buClr>
              <a:buSzPts val="1200"/>
              <a:buFont typeface="Noto Sans Symbols"/>
              <a:buChar char="∙"/>
            </a:pPr>
            <a:r>
              <a:rPr lang="en-US" sz="1200" dirty="0">
                <a:solidFill>
                  <a:schemeClr val="dk1"/>
                </a:solidFill>
              </a:rPr>
              <a:t>Provides official Docker images maintained by the MySQL team for Linux platforms</a:t>
            </a:r>
          </a:p>
          <a:p>
            <a:pPr marL="174625" indent="-174625">
              <a:spcBef>
                <a:spcPts val="1200"/>
              </a:spcBef>
              <a:buClr>
                <a:schemeClr val="dk1"/>
              </a:buClr>
              <a:buSzPts val="1200"/>
              <a:buFont typeface="Noto Sans Symbols"/>
              <a:buChar char="∙"/>
            </a:pPr>
            <a:r>
              <a:rPr lang="en-US" sz="1200" dirty="0">
                <a:solidFill>
                  <a:schemeClr val="dk1"/>
                </a:solidFill>
              </a:rPr>
              <a:t>MySQL</a:t>
            </a:r>
            <a:r>
              <a:rPr lang="en-US" sz="1200" dirty="0">
                <a:solidFill>
                  <a:schemeClr val="dk1"/>
                </a:solidFill>
                <a:latin typeface="Arial"/>
                <a:ea typeface="Arial"/>
                <a:cs typeface="Arial"/>
                <a:sym typeface="Arial"/>
              </a:rPr>
              <a:t> </a:t>
            </a:r>
            <a:r>
              <a:rPr lang="en-US" sz="1200" dirty="0">
                <a:solidFill>
                  <a:schemeClr val="dk1"/>
                </a:solidFill>
              </a:rPr>
              <a:t>is leading choice for SQL databases and is used in a wide variety of applications</a:t>
            </a:r>
            <a:endParaRPr lang="en-US" sz="1400" dirty="0">
              <a:solidFill>
                <a:schemeClr val="dk1"/>
              </a:solidFill>
              <a:latin typeface="Arial"/>
              <a:ea typeface="Arial"/>
              <a:cs typeface="Arial"/>
              <a:sym typeface="Arial"/>
            </a:endParaRPr>
          </a:p>
          <a:p>
            <a:pPr>
              <a:spcBef>
                <a:spcPts val="1200"/>
              </a:spcBef>
              <a:buClr>
                <a:schemeClr val="dk1"/>
              </a:buClr>
              <a:buSzPts val="1200"/>
            </a:pPr>
            <a:endParaRPr lang="en-US" sz="1200" dirty="0">
              <a:solidFill>
                <a:schemeClr val="dk1"/>
              </a:solidFill>
            </a:endParaRPr>
          </a:p>
        </p:txBody>
      </p:sp>
      <p:sp>
        <p:nvSpPr>
          <p:cNvPr id="8" name="Shape 375">
            <a:extLst>
              <a:ext uri="{FF2B5EF4-FFF2-40B4-BE49-F238E27FC236}">
                <a16:creationId xmlns:a16="http://schemas.microsoft.com/office/drawing/2014/main" id="{625986E9-A621-4E0E-A62D-2374CD4E2F19}"/>
              </a:ext>
            </a:extLst>
          </p:cNvPr>
          <p:cNvSpPr txBox="1"/>
          <p:nvPr/>
        </p:nvSpPr>
        <p:spPr>
          <a:xfrm>
            <a:off x="6176469" y="1683885"/>
            <a:ext cx="4015800" cy="473340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dirty="0">
                <a:solidFill>
                  <a:schemeClr val="dk1"/>
                </a:solidFill>
              </a:rPr>
              <a:t>MySQL will </a:t>
            </a:r>
            <a:r>
              <a:rPr lang="en-US" sz="1200">
                <a:solidFill>
                  <a:schemeClr val="dk1"/>
                </a:solidFill>
              </a:rPr>
              <a:t>be the data store for this project</a:t>
            </a:r>
          </a:p>
          <a:p>
            <a:pPr marL="174625" indent="-174625">
              <a:spcBef>
                <a:spcPts val="1200"/>
              </a:spcBef>
              <a:buClr>
                <a:schemeClr val="dk1"/>
              </a:buClr>
              <a:buSzPts val="1200"/>
              <a:buFont typeface="Noto Sans Symbols"/>
              <a:buChar char="∙"/>
            </a:pPr>
            <a:r>
              <a:rPr lang="en-US" sz="1200">
                <a:solidFill>
                  <a:schemeClr val="dk1"/>
                </a:solidFill>
              </a:rPr>
              <a:t>All information about </a:t>
            </a:r>
            <a:r>
              <a:rPr lang="en-US" sz="1200" dirty="0">
                <a:solidFill>
                  <a:schemeClr val="dk1"/>
                </a:solidFill>
              </a:rPr>
              <a:t>profiles </a:t>
            </a:r>
            <a:r>
              <a:rPr lang="en-US" sz="1200">
                <a:solidFill>
                  <a:schemeClr val="dk1"/>
                </a:solidFill>
              </a:rPr>
              <a:t>and </a:t>
            </a:r>
            <a:r>
              <a:rPr lang="en-US" sz="1200" dirty="0">
                <a:solidFill>
                  <a:schemeClr val="dk1"/>
                </a:solidFill>
              </a:rPr>
              <a:t>trips </a:t>
            </a:r>
            <a:r>
              <a:rPr lang="en-US" sz="1200">
                <a:solidFill>
                  <a:schemeClr val="dk1"/>
                </a:solidFill>
              </a:rPr>
              <a:t>will be stored in and retrieved from </a:t>
            </a:r>
            <a:r>
              <a:rPr lang="en-US" sz="1200" dirty="0">
                <a:solidFill>
                  <a:schemeClr val="dk1"/>
                </a:solidFill>
              </a:rPr>
              <a:t>MySQL</a:t>
            </a:r>
            <a:endParaRPr lang="en-US" sz="1200">
              <a:solidFill>
                <a:schemeClr val="dk1"/>
              </a:solidFill>
            </a:endParaRPr>
          </a:p>
          <a:p>
            <a:pPr marL="174625" indent="-174625">
              <a:spcBef>
                <a:spcPts val="1200"/>
              </a:spcBef>
              <a:buClr>
                <a:schemeClr val="dk1"/>
              </a:buClr>
              <a:buSzPts val="1000"/>
            </a:pPr>
            <a:endParaRPr sz="1000">
              <a:solidFill>
                <a:schemeClr val="dk1"/>
              </a:solidFill>
              <a:latin typeface="Arial"/>
              <a:ea typeface="Arial"/>
              <a:cs typeface="Arial"/>
              <a:sym typeface="Arial"/>
            </a:endParaRPr>
          </a:p>
        </p:txBody>
      </p:sp>
      <p:pic>
        <p:nvPicPr>
          <p:cNvPr id="5" name="Picture 4" descr="Shape, circle&#10;&#10;Description automatically generated">
            <a:extLst>
              <a:ext uri="{FF2B5EF4-FFF2-40B4-BE49-F238E27FC236}">
                <a16:creationId xmlns:a16="http://schemas.microsoft.com/office/drawing/2014/main" id="{1D552EE7-27A3-E428-7D3C-5385AB0BF52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16274" y="4387249"/>
            <a:ext cx="1061051" cy="1061051"/>
          </a:xfrm>
          <a:prstGeom prst="rect">
            <a:avLst/>
          </a:prstGeom>
        </p:spPr>
      </p:pic>
    </p:spTree>
    <p:extLst>
      <p:ext uri="{BB962C8B-B14F-4D97-AF65-F5344CB8AC3E}">
        <p14:creationId xmlns:p14="http://schemas.microsoft.com/office/powerpoint/2010/main" val="516914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14</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a:t>
            </a:r>
            <a:r>
              <a:rPr lang="en-US" dirty="0"/>
              <a:t>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12" name="Shape 328" descr="https://encrypted-tbn3.gstatic.com/images?q=tbn:ANd9GcQwBl5sSiRaOFp41gIRlg4PnsExO9t8B2zhlS0pPCNQz_JFuxycTX4PbYU"/>
          <p:cNvPicPr preferRelativeResize="0"/>
          <p:nvPr/>
        </p:nvPicPr>
        <p:blipFill rotWithShape="1">
          <a:blip r:embed="rId3">
            <a:alphaModFix/>
          </a:blip>
          <a:srcRect/>
          <a:stretch/>
        </p:blipFill>
        <p:spPr>
          <a:xfrm>
            <a:off x="5091254" y="3442951"/>
            <a:ext cx="1648804" cy="974462"/>
          </a:xfrm>
          <a:prstGeom prst="rect">
            <a:avLst/>
          </a:prstGeom>
          <a:noFill/>
          <a:ln>
            <a:noFill/>
          </a:ln>
        </p:spPr>
      </p:pic>
      <p:pic>
        <p:nvPicPr>
          <p:cNvPr id="6" name="Picture 5"/>
          <p:cNvPicPr>
            <a:picLocks noChangeAspect="1"/>
          </p:cNvPicPr>
          <p:nvPr/>
        </p:nvPicPr>
        <p:blipFill>
          <a:blip r:embed="rId4"/>
          <a:stretch>
            <a:fillRect/>
          </a:stretch>
        </p:blipFill>
        <p:spPr>
          <a:xfrm>
            <a:off x="8650255" y="3024000"/>
            <a:ext cx="1291836" cy="1160585"/>
          </a:xfrm>
          <a:prstGeom prst="rect">
            <a:avLst/>
          </a:prstGeom>
        </p:spPr>
      </p:pic>
      <p:pic>
        <p:nvPicPr>
          <p:cNvPr id="8" name="Picture 7"/>
          <p:cNvPicPr>
            <a:picLocks noChangeAspect="1"/>
          </p:cNvPicPr>
          <p:nvPr/>
        </p:nvPicPr>
        <p:blipFill>
          <a:blip r:embed="rId5"/>
          <a:stretch>
            <a:fillRect/>
          </a:stretch>
        </p:blipFill>
        <p:spPr>
          <a:xfrm>
            <a:off x="5165379" y="2748149"/>
            <a:ext cx="1500554" cy="810299"/>
          </a:xfrm>
          <a:prstGeom prst="rect">
            <a:avLst/>
          </a:prstGeom>
        </p:spPr>
      </p:pic>
      <p:sp>
        <p:nvSpPr>
          <p:cNvPr id="10" name="Frame 9"/>
          <p:cNvSpPr/>
          <p:nvPr/>
        </p:nvSpPr>
        <p:spPr>
          <a:xfrm>
            <a:off x="4988068" y="2575161"/>
            <a:ext cx="1855177" cy="1842253"/>
          </a:xfrm>
          <a:prstGeom prst="frame">
            <a:avLst>
              <a:gd name="adj1" fmla="val 3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92991" y="5403903"/>
            <a:ext cx="1388635" cy="338554"/>
          </a:xfrm>
          <a:prstGeom prst="rect">
            <a:avLst/>
          </a:prstGeom>
          <a:noFill/>
        </p:spPr>
        <p:txBody>
          <a:bodyPr wrap="square" rtlCol="0">
            <a:spAutoFit/>
          </a:bodyPr>
          <a:lstStyle/>
          <a:p>
            <a:pPr algn="ctr"/>
            <a:r>
              <a:rPr lang="en-US" sz="1600" u="sng"/>
              <a:t>Data Storage</a:t>
            </a:r>
          </a:p>
        </p:txBody>
      </p:sp>
      <p:sp>
        <p:nvSpPr>
          <p:cNvPr id="25" name="TextBox 24"/>
          <p:cNvSpPr txBox="1"/>
          <p:nvPr/>
        </p:nvSpPr>
        <p:spPr>
          <a:xfrm>
            <a:off x="5292047" y="5403903"/>
            <a:ext cx="1247217" cy="338554"/>
          </a:xfrm>
          <a:prstGeom prst="rect">
            <a:avLst/>
          </a:prstGeom>
          <a:noFill/>
        </p:spPr>
        <p:txBody>
          <a:bodyPr wrap="square" rtlCol="0">
            <a:spAutoFit/>
          </a:bodyPr>
          <a:lstStyle/>
          <a:p>
            <a:pPr algn="ctr"/>
            <a:r>
              <a:rPr lang="en-US" sz="1600" u="sng"/>
              <a:t>Server Side</a:t>
            </a:r>
          </a:p>
        </p:txBody>
      </p:sp>
      <p:sp>
        <p:nvSpPr>
          <p:cNvPr id="26" name="TextBox 25"/>
          <p:cNvSpPr txBox="1"/>
          <p:nvPr/>
        </p:nvSpPr>
        <p:spPr>
          <a:xfrm>
            <a:off x="8609293" y="5403903"/>
            <a:ext cx="1247217" cy="338554"/>
          </a:xfrm>
          <a:prstGeom prst="rect">
            <a:avLst/>
          </a:prstGeom>
          <a:noFill/>
        </p:spPr>
        <p:txBody>
          <a:bodyPr wrap="square" rtlCol="0">
            <a:spAutoFit/>
          </a:bodyPr>
          <a:lstStyle/>
          <a:p>
            <a:pPr algn="ctr"/>
            <a:r>
              <a:rPr lang="en-US" sz="1600" u="sng"/>
              <a:t>Client Side</a:t>
            </a:r>
          </a:p>
        </p:txBody>
      </p:sp>
      <p:pic>
        <p:nvPicPr>
          <p:cNvPr id="31" name="Picture 30"/>
          <p:cNvPicPr>
            <a:picLocks noChangeAspect="1"/>
          </p:cNvPicPr>
          <p:nvPr/>
        </p:nvPicPr>
        <p:blipFill rotWithShape="1">
          <a:blip r:embed="rId6"/>
          <a:srcRect t="34953" b="36809"/>
          <a:stretch/>
        </p:blipFill>
        <p:spPr>
          <a:xfrm>
            <a:off x="3390582" y="3187995"/>
            <a:ext cx="1166929" cy="329509"/>
          </a:xfrm>
          <a:prstGeom prst="rect">
            <a:avLst/>
          </a:prstGeom>
        </p:spPr>
      </p:pic>
      <p:cxnSp>
        <p:nvCxnSpPr>
          <p:cNvPr id="17" name="Straight Arrow Connector 16"/>
          <p:cNvCxnSpPr/>
          <p:nvPr/>
        </p:nvCxnSpPr>
        <p:spPr>
          <a:xfrm flipH="1">
            <a:off x="3486953" y="362810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5" name="Picture 34"/>
          <p:cNvPicPr>
            <a:picLocks noChangeAspect="1"/>
          </p:cNvPicPr>
          <p:nvPr/>
        </p:nvPicPr>
        <p:blipFill rotWithShape="1">
          <a:blip r:embed="rId6"/>
          <a:srcRect t="34953" b="36809"/>
          <a:stretch/>
        </p:blipFill>
        <p:spPr>
          <a:xfrm>
            <a:off x="7183319" y="3170675"/>
            <a:ext cx="1166929" cy="329509"/>
          </a:xfrm>
          <a:prstGeom prst="rect">
            <a:avLst/>
          </a:prstGeom>
        </p:spPr>
      </p:pic>
      <p:cxnSp>
        <p:nvCxnSpPr>
          <p:cNvPr id="36" name="Straight Arrow Connector 35"/>
          <p:cNvCxnSpPr/>
          <p:nvPr/>
        </p:nvCxnSpPr>
        <p:spPr>
          <a:xfrm flipH="1">
            <a:off x="7279690" y="361078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5" name="Picture 14" descr="Shape, circle&#10;&#10;Description automatically generated">
            <a:extLst>
              <a:ext uri="{FF2B5EF4-FFF2-40B4-BE49-F238E27FC236}">
                <a16:creationId xmlns:a16="http://schemas.microsoft.com/office/drawing/2014/main" id="{40511771-01D7-0F08-87C7-CF411AAE5DC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02425" y="2958943"/>
            <a:ext cx="1061051" cy="1061051"/>
          </a:xfrm>
          <a:prstGeom prst="rect">
            <a:avLst/>
          </a:prstGeom>
        </p:spPr>
      </p:pic>
    </p:spTree>
    <p:extLst>
      <p:ext uri="{BB962C8B-B14F-4D97-AF65-F5344CB8AC3E}">
        <p14:creationId xmlns:p14="http://schemas.microsoft.com/office/powerpoint/2010/main" val="415805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5F5816-7018-418D-BFD0-FBB87E8FE915}"/>
              </a:ext>
            </a:extLst>
          </p:cNvPr>
          <p:cNvSpPr>
            <a:spLocks noGrp="1"/>
          </p:cNvSpPr>
          <p:nvPr>
            <p:ph type="body" sz="quarter" idx="10"/>
          </p:nvPr>
        </p:nvSpPr>
        <p:spPr/>
        <p:txBody>
          <a:bodyPr/>
          <a:lstStyle/>
          <a:p>
            <a:r>
              <a:rPr lang="en-US"/>
              <a:t>Template Project Walkthrough</a:t>
            </a:r>
          </a:p>
        </p:txBody>
      </p:sp>
      <p:sp>
        <p:nvSpPr>
          <p:cNvPr id="3" name="Slide Number Placeholder 2">
            <a:extLst>
              <a:ext uri="{FF2B5EF4-FFF2-40B4-BE49-F238E27FC236}">
                <a16:creationId xmlns:a16="http://schemas.microsoft.com/office/drawing/2014/main" id="{8824798E-3B61-4110-BAD1-42D9C9A5C48C}"/>
              </a:ext>
            </a:extLst>
          </p:cNvPr>
          <p:cNvSpPr>
            <a:spLocks noGrp="1"/>
          </p:cNvSpPr>
          <p:nvPr>
            <p:ph type="sldNum" sz="quarter" idx="13"/>
          </p:nvPr>
        </p:nvSpPr>
        <p:spPr/>
        <p:txBody>
          <a:bodyPr/>
          <a:lstStyle/>
          <a:p>
            <a:fld id="{C9AD01CE-CB8F-7A49-8665-9EAB82922D6D}" type="slidenum">
              <a:rPr lang="en-US" smtClean="0"/>
              <a:pPr/>
              <a:t>15</a:t>
            </a:fld>
            <a:endParaRPr lang="en-US"/>
          </a:p>
        </p:txBody>
      </p:sp>
    </p:spTree>
    <p:extLst>
      <p:ext uri="{BB962C8B-B14F-4D97-AF65-F5344CB8AC3E}">
        <p14:creationId xmlns:p14="http://schemas.microsoft.com/office/powerpoint/2010/main" val="882782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E2A935-4499-4DA5-B73B-3D7BE3ABD6FE}"/>
              </a:ext>
            </a:extLst>
          </p:cNvPr>
          <p:cNvSpPr>
            <a:spLocks noGrp="1"/>
          </p:cNvSpPr>
          <p:nvPr>
            <p:ph type="body" sz="quarter" idx="10"/>
          </p:nvPr>
        </p:nvSpPr>
        <p:spPr/>
        <p:txBody>
          <a:bodyPr/>
          <a:lstStyle/>
          <a:p>
            <a:r>
              <a:rPr lang="en-US"/>
              <a:t>Questions?</a:t>
            </a:r>
          </a:p>
        </p:txBody>
      </p:sp>
      <p:sp>
        <p:nvSpPr>
          <p:cNvPr id="3" name="Slide Number Placeholder 2">
            <a:extLst>
              <a:ext uri="{FF2B5EF4-FFF2-40B4-BE49-F238E27FC236}">
                <a16:creationId xmlns:a16="http://schemas.microsoft.com/office/drawing/2014/main" id="{3C7B26B2-486C-45B1-A641-BC7746175490}"/>
              </a:ext>
            </a:extLst>
          </p:cNvPr>
          <p:cNvSpPr>
            <a:spLocks noGrp="1"/>
          </p:cNvSpPr>
          <p:nvPr>
            <p:ph type="sldNum" sz="quarter" idx="13"/>
          </p:nvPr>
        </p:nvSpPr>
        <p:spPr/>
        <p:txBody>
          <a:bodyPr/>
          <a:lstStyle/>
          <a:p>
            <a:fld id="{C9AD01CE-CB8F-7A49-8665-9EAB82922D6D}" type="slidenum">
              <a:rPr lang="en-US" smtClean="0"/>
              <a:pPr/>
              <a:t>16</a:t>
            </a:fld>
            <a:endParaRPr lang="en-US"/>
          </a:p>
        </p:txBody>
      </p:sp>
    </p:spTree>
    <p:extLst>
      <p:ext uri="{BB962C8B-B14F-4D97-AF65-F5344CB8AC3E}">
        <p14:creationId xmlns:p14="http://schemas.microsoft.com/office/powerpoint/2010/main" val="292802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D3741E8-66AD-480A-B0DD-437E1B510D74}"/>
              </a:ext>
            </a:extLst>
          </p:cNvPr>
          <p:cNvSpPr>
            <a:spLocks noGrp="1"/>
          </p:cNvSpPr>
          <p:nvPr>
            <p:ph type="body" sz="quarter" idx="4294967295"/>
          </p:nvPr>
        </p:nvSpPr>
        <p:spPr>
          <a:xfrm>
            <a:off x="452376" y="1996263"/>
            <a:ext cx="3410866" cy="2865473"/>
          </a:xfrm>
          <a:prstGeom prst="rect">
            <a:avLst/>
          </a:prstGeom>
        </p:spPr>
        <p:txBody>
          <a:bodyPr anchor="ctr"/>
          <a:lstStyle/>
          <a:p>
            <a:pPr marL="285750" marR="0" lvl="0" indent="-285750" algn="l" rtl="0">
              <a:spcBef>
                <a:spcPts val="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Introductions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Expectations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Project Overview</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ea typeface="Arial"/>
                <a:cs typeface="Arial"/>
                <a:sym typeface="Arial"/>
              </a:rPr>
              <a:t>Mentor/Team Collaboration</a:t>
            </a:r>
            <a:endParaRPr lang="en-US" sz="1400" b="0" i="0" u="none" strike="noStrike" cap="none" dirty="0">
              <a:solidFill>
                <a:schemeClr val="bg1"/>
              </a:solidFill>
              <a:ea typeface="Arial"/>
              <a:cs typeface="Arial"/>
              <a:sym typeface="Arial"/>
            </a:endParaRP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Technology Stack</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Template Project Walkthrough</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Questions</a:t>
            </a:r>
          </a:p>
        </p:txBody>
      </p:sp>
    </p:spTree>
    <p:extLst>
      <p:ext uri="{BB962C8B-B14F-4D97-AF65-F5344CB8AC3E}">
        <p14:creationId xmlns:p14="http://schemas.microsoft.com/office/powerpoint/2010/main" val="202113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3</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a:latin typeface="Source Serif Pro Semibold"/>
                <a:ea typeface="Source Serif Pro Semibold"/>
              </a:rPr>
              <a:t>Logan Parmeter</a:t>
            </a:r>
            <a:endParaRPr lang="en-US"/>
          </a:p>
        </p:txBody>
      </p:sp>
      <p:pic>
        <p:nvPicPr>
          <p:cNvPr id="17" name="Picture Placeholder 16">
            <a:extLst>
              <a:ext uri="{FF2B5EF4-FFF2-40B4-BE49-F238E27FC236}">
                <a16:creationId xmlns:a16="http://schemas.microsoft.com/office/drawing/2014/main" id="{6C5F1AB8-84AF-4091-8B6C-F59DC4F91E13}"/>
              </a:ext>
            </a:extLst>
          </p:cNvPr>
          <p:cNvPicPr>
            <a:picLocks noGrp="1" noChangeAspect="1"/>
          </p:cNvPicPr>
          <p:nvPr>
            <p:ph type="pic" sz="quarter" idx="24"/>
          </p:nvPr>
        </p:nvPicPr>
        <p:blipFill>
          <a:blip r:embed="rId2"/>
          <a:srcRect/>
          <a:stretch>
            <a:fillRect/>
          </a:stretch>
        </p:blipFill>
        <p:spPr>
          <a:xfrm>
            <a:off x="923328" y="3573859"/>
            <a:ext cx="2635189" cy="2635189"/>
          </a:xfrm>
        </p:spPr>
      </p:pic>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lIns="91440" tIns="45720" rIns="91440" bIns="45720" anchor="t"/>
          <a:lstStyle/>
          <a:p>
            <a:r>
              <a:rPr lang="en-US"/>
              <a:t>Senior Consultant, Technology Solutions</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lIns="91440" tIns="45720" rIns="91440" bIns="45720" anchor="t"/>
          <a:lstStyle/>
          <a:p>
            <a:r>
              <a:rPr lang="en-US">
                <a:ea typeface="+mn-lt"/>
                <a:cs typeface="+mn-lt"/>
              </a:rPr>
              <a:t>Logan </a:t>
            </a:r>
            <a:r>
              <a:rPr lang="en-US" err="1">
                <a:ea typeface="+mn-lt"/>
                <a:cs typeface="+mn-lt"/>
              </a:rPr>
              <a:t>Parmeter</a:t>
            </a:r>
            <a:r>
              <a:rPr lang="en-US">
                <a:ea typeface="+mn-lt"/>
                <a:cs typeface="+mn-lt"/>
              </a:rPr>
              <a:t> is a Senior Consultant in the Technology Solutions practice at </a:t>
            </a:r>
            <a:r>
              <a:rPr lang="en-US" err="1">
                <a:ea typeface="+mn-lt"/>
                <a:cs typeface="+mn-lt"/>
              </a:rPr>
              <a:t>Credera</a:t>
            </a:r>
            <a:r>
              <a:rPr lang="en-US">
                <a:ea typeface="+mn-lt"/>
                <a:cs typeface="+mn-lt"/>
              </a:rPr>
              <a:t>. She graduated with a BS in Computer Science from Baylor University in 2019. Logan has experience using various technologies including C, C++, Java, ReactJS, Swift, </a:t>
            </a:r>
            <a:r>
              <a:rPr lang="en-US" err="1">
                <a:ea typeface="+mn-lt"/>
                <a:cs typeface="+mn-lt"/>
              </a:rPr>
              <a:t>SwiftUI</a:t>
            </a:r>
            <a:r>
              <a:rPr lang="en-US">
                <a:ea typeface="+mn-lt"/>
                <a:cs typeface="+mn-lt"/>
              </a:rPr>
              <a:t>, Spring, Objective C, Kotlin, and Google Firebase. She has worked on various mobile applications at Brinker International, Handy, Angi, and Hilton.</a:t>
            </a: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lIns="91440" tIns="45720" rIns="91440" bIns="45720" anchor="t"/>
          <a:lstStyle/>
          <a:p>
            <a:r>
              <a:rPr lang="en-US">
                <a:ea typeface="Lato"/>
                <a:cs typeface="Lato"/>
              </a:rPr>
              <a:t>In my free time, I enjoy crafting (sewing, knitting, crochet, drawing, </a:t>
            </a:r>
            <a:r>
              <a:rPr lang="en-US" dirty="0">
                <a:ea typeface="Lato"/>
                <a:cs typeface="Lato"/>
              </a:rPr>
              <a:t>etc.)</a:t>
            </a:r>
            <a:r>
              <a:rPr lang="en-US">
                <a:ea typeface="Lato"/>
                <a:cs typeface="Lato"/>
              </a:rPr>
              <a:t> and listening to audiobooks. I'm currently listening to the Star Wars Legends books.</a:t>
            </a:r>
          </a:p>
          <a:p>
            <a:endParaRPr lang="en-US"/>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a:latin typeface="Source Serif Pro Semibold"/>
                <a:ea typeface="Source Serif Pro Semibold"/>
              </a:rPr>
              <a:t>Garrett Dorr</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dirty="0"/>
              <a:t>Senior Consultant</a:t>
            </a:r>
            <a:r>
              <a:rPr lang="en-US"/>
              <a:t>, </a:t>
            </a:r>
            <a:r>
              <a:rPr lang="en-US" dirty="0"/>
              <a:t>Technology Solutions</a:t>
            </a:r>
            <a:endParaRPr lang="en-US"/>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lIns="91440" tIns="45720" rIns="91440" bIns="45720" anchor="t"/>
          <a:lstStyle/>
          <a:p>
            <a:r>
              <a:rPr lang="en-US">
                <a:ea typeface="+mn-lt"/>
                <a:cs typeface="+mn-lt"/>
              </a:rPr>
              <a:t>Garrett Dorr is a Senior Consultant in the Technology Solutions Practice at </a:t>
            </a:r>
            <a:r>
              <a:rPr lang="en-US" dirty="0">
                <a:ea typeface="+mn-lt"/>
                <a:cs typeface="+mn-lt"/>
              </a:rPr>
              <a:t>Credera's</a:t>
            </a:r>
            <a:r>
              <a:rPr lang="en-US">
                <a:ea typeface="+mn-lt"/>
                <a:cs typeface="+mn-lt"/>
              </a:rPr>
              <a:t> Dallas office. He graduated from Baylor University with a Bachelor of Business Administration in Management Information Systems. His technical experience includes Java, JavaScript, TypeScript, Angular, and Spring Boot. He has worked for three years developing a web-based application for C Spire.</a:t>
            </a:r>
          </a:p>
          <a:p>
            <a:endParaRPr lang="en-US"/>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lIns="91440" tIns="45720" rIns="91440" bIns="45720" anchor="t"/>
          <a:lstStyle/>
          <a:p>
            <a:r>
              <a:rPr lang="en-US">
                <a:ea typeface="Lato"/>
                <a:cs typeface="Lato"/>
              </a:rPr>
              <a:t>I love to cook, my favorite dish I've ever made before is Shrimp Scampi. Completely unrelated but one time I got to pet and feed a giraffe at the Fort Worth Zoo.</a:t>
            </a:r>
            <a:endParaRPr lang="en-US"/>
          </a:p>
        </p:txBody>
      </p:sp>
      <p:pic>
        <p:nvPicPr>
          <p:cNvPr id="10" name="Picture 13">
            <a:extLst>
              <a:ext uri="{FF2B5EF4-FFF2-40B4-BE49-F238E27FC236}">
                <a16:creationId xmlns:a16="http://schemas.microsoft.com/office/drawing/2014/main" id="{7FB8094D-3613-0C82-D60F-9FF925B21203}"/>
              </a:ext>
            </a:extLst>
          </p:cNvPr>
          <p:cNvPicPr>
            <a:picLocks noGrp="1" noChangeAspect="1"/>
          </p:cNvPicPr>
          <p:nvPr>
            <p:ph type="pic" sz="quarter" idx="13"/>
          </p:nvPr>
        </p:nvPicPr>
        <p:blipFill rotWithShape="1">
          <a:blip r:embed="rId3"/>
          <a:srcRect t="2975" b="2975"/>
          <a:stretch/>
        </p:blipFill>
        <p:spPr>
          <a:xfrm>
            <a:off x="838917" y="549164"/>
            <a:ext cx="2800436" cy="2635189"/>
          </a:xfrm>
        </p:spPr>
      </p:pic>
    </p:spTree>
    <p:extLst>
      <p:ext uri="{BB962C8B-B14F-4D97-AF65-F5344CB8AC3E}">
        <p14:creationId xmlns:p14="http://schemas.microsoft.com/office/powerpoint/2010/main" val="2852867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4</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dirty="0">
                <a:latin typeface="Source Serif Pro Semibold"/>
                <a:ea typeface="Source Serif Pro Semibold"/>
              </a:rPr>
              <a:t>Christina Flores</a:t>
            </a:r>
            <a:endParaRPr lang="en-US"/>
          </a:p>
        </p:txBody>
      </p:sp>
      <p:pic>
        <p:nvPicPr>
          <p:cNvPr id="17" name="Picture Placeholder 16">
            <a:extLst>
              <a:ext uri="{FF2B5EF4-FFF2-40B4-BE49-F238E27FC236}">
                <a16:creationId xmlns:a16="http://schemas.microsoft.com/office/drawing/2014/main" id="{6C5F1AB8-84AF-4091-8B6C-F59DC4F91E13}"/>
              </a:ext>
            </a:extLst>
          </p:cNvPr>
          <p:cNvPicPr>
            <a:picLocks noGrp="1" noChangeAspect="1"/>
          </p:cNvPicPr>
          <p:nvPr>
            <p:ph type="pic" sz="quarter" idx="24"/>
          </p:nvPr>
        </p:nvPicPr>
        <p:blipFill>
          <a:blip r:embed="rId2"/>
          <a:srcRect/>
          <a:stretch/>
        </p:blipFill>
        <p:spPr>
          <a:xfrm>
            <a:off x="840705" y="3574944"/>
            <a:ext cx="2800436" cy="2633018"/>
          </a:xfrm>
        </p:spPr>
      </p:pic>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a:lstStyle/>
          <a:p>
            <a:r>
              <a:rPr lang="en-US" dirty="0">
                <a:ea typeface="Lato"/>
                <a:cs typeface="Lato"/>
              </a:rPr>
              <a:t>Senior Consultant, Technology Solutions</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a:lstStyle/>
          <a:p>
            <a:r>
              <a:rPr lang="en-US" dirty="0">
                <a:ea typeface="Lato"/>
                <a:cs typeface="Lato"/>
              </a:rPr>
              <a:t>Christina is a Senior Consultant in the Technology Solutions Practice at Credera's Dallas office. She graduated from Baylor University with a Bachelor of Science in Informatics. Her technical experience includes Java, C++, JavaScript, TypeScript, Angular, React, React Native, Vue, Flutter and Spring Boot. She has worked for five years at Credera, working on web-based application for C Spire, IFM Restoration, Liberty Oilfield, </a:t>
            </a:r>
            <a:r>
              <a:rPr lang="en-US" dirty="0" err="1">
                <a:ea typeface="Lato"/>
                <a:cs typeface="Lato"/>
              </a:rPr>
              <a:t>Orthorix</a:t>
            </a:r>
            <a:r>
              <a:rPr lang="en-US" dirty="0">
                <a:ea typeface="Lato"/>
                <a:cs typeface="Lato"/>
              </a:rPr>
              <a:t>, and Handy.</a:t>
            </a:r>
            <a:endParaRPr lang="en-US" dirty="0">
              <a:ea typeface="+mn-lt"/>
              <a:cs typeface="+mn-lt"/>
            </a:endParaRP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a:lstStyle/>
          <a:p>
            <a:r>
              <a:rPr lang="en-US" dirty="0">
                <a:ea typeface="Lato"/>
                <a:cs typeface="Lato"/>
              </a:rPr>
              <a:t>I was a member of Baylor Latin Dance Society during college and am working as a part time instructor for the </a:t>
            </a:r>
            <a:r>
              <a:rPr lang="en-US" dirty="0" err="1">
                <a:ea typeface="Lato"/>
                <a:cs typeface="Lato"/>
              </a:rPr>
              <a:t>Bailart</a:t>
            </a:r>
            <a:r>
              <a:rPr lang="en-US" dirty="0">
                <a:ea typeface="Lato"/>
                <a:cs typeface="Lato"/>
              </a:rPr>
              <a:t> Dance team in the Dallas area.</a:t>
            </a:r>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a:t>Thomas Mello</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a:t>Consultant, Technology Solutions</a:t>
            </a:r>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a:lstStyle/>
          <a:p>
            <a:r>
              <a:rPr lang="en-US">
                <a:ea typeface="+mn-lt"/>
                <a:cs typeface="+mn-lt"/>
              </a:rPr>
              <a:t>Thomas Mello is a Consultant in the Technology Solutions practice at </a:t>
            </a:r>
            <a:r>
              <a:rPr lang="en-US" err="1">
                <a:ea typeface="+mn-lt"/>
                <a:cs typeface="+mn-lt"/>
              </a:rPr>
              <a:t>Credera</a:t>
            </a:r>
            <a:r>
              <a:rPr lang="en-US">
                <a:ea typeface="+mn-lt"/>
                <a:cs typeface="+mn-lt"/>
              </a:rPr>
              <a:t> in the Dallas office. He graduated with a BS in Electrical &amp; Computer Engineering from Baylor University in 2021. Thomas has experience using various technologies including C, C++, Java, JavaScript, ReactJS, </a:t>
            </a:r>
            <a:r>
              <a:rPr lang="en-US" err="1">
                <a:ea typeface="+mn-lt"/>
                <a:cs typeface="+mn-lt"/>
              </a:rPr>
              <a:t>VueJS</a:t>
            </a:r>
            <a:r>
              <a:rPr lang="en-US">
                <a:ea typeface="+mn-lt"/>
                <a:cs typeface="+mn-lt"/>
              </a:rPr>
              <a:t>, </a:t>
            </a:r>
            <a:r>
              <a:rPr lang="en-US" err="1">
                <a:ea typeface="+mn-lt"/>
                <a:cs typeface="+mn-lt"/>
              </a:rPr>
              <a:t>SwiftUI</a:t>
            </a:r>
            <a:r>
              <a:rPr lang="en-US">
                <a:ea typeface="+mn-lt"/>
                <a:cs typeface="+mn-lt"/>
              </a:rPr>
              <a:t>, and Google Cloud Platform. He has worked on various mobile and web applications at Angi.</a:t>
            </a:r>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a:lstStyle/>
          <a:p>
            <a:r>
              <a:rPr lang="en-US"/>
              <a:t>I love to rock climb and play video games with friends. During my time at Baylor, I was the Executive Producer for Sing.</a:t>
            </a:r>
          </a:p>
          <a:p>
            <a:endParaRPr lang="en-US"/>
          </a:p>
        </p:txBody>
      </p:sp>
      <p:pic>
        <p:nvPicPr>
          <p:cNvPr id="16" name="Picture Placeholder 15" descr="A person smiling for the camera&#10;&#10;Description automatically generated with medium confidence">
            <a:extLst>
              <a:ext uri="{FF2B5EF4-FFF2-40B4-BE49-F238E27FC236}">
                <a16:creationId xmlns:a16="http://schemas.microsoft.com/office/drawing/2014/main" id="{E40B60E4-1223-2444-B5DC-3250B5B38B75}"/>
              </a:ext>
            </a:extLst>
          </p:cNvPr>
          <p:cNvPicPr>
            <a:picLocks noGrp="1" noChangeAspect="1"/>
          </p:cNvPicPr>
          <p:nvPr>
            <p:ph type="pic" sz="quarter" idx="13"/>
          </p:nvPr>
        </p:nvPicPr>
        <p:blipFill>
          <a:blip r:embed="rId3"/>
          <a:srcRect t="2975" b="2975"/>
          <a:stretch>
            <a:fillRect/>
          </a:stretch>
        </p:blipFill>
        <p:spPr/>
      </p:pic>
    </p:spTree>
    <p:extLst>
      <p:ext uri="{BB962C8B-B14F-4D97-AF65-F5344CB8AC3E}">
        <p14:creationId xmlns:p14="http://schemas.microsoft.com/office/powerpoint/2010/main" val="364791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FE156-3D78-4762-B2C2-39AB54EAF924}"/>
              </a:ext>
            </a:extLst>
          </p:cNvPr>
          <p:cNvSpPr>
            <a:spLocks noGrp="1"/>
          </p:cNvSpPr>
          <p:nvPr>
            <p:ph type="sldNum" sz="quarter" idx="12"/>
          </p:nvPr>
        </p:nvSpPr>
        <p:spPr/>
        <p:txBody>
          <a:bodyPr/>
          <a:lstStyle/>
          <a:p>
            <a:fld id="{C9AD01CE-CB8F-7A49-8665-9EAB82922D6D}" type="slidenum">
              <a:rPr lang="en-US" smtClean="0"/>
              <a:pPr/>
              <a:t>5</a:t>
            </a:fld>
            <a:endParaRPr lang="en-US"/>
          </a:p>
        </p:txBody>
      </p:sp>
      <p:sp>
        <p:nvSpPr>
          <p:cNvPr id="19" name="Text Placeholder 18">
            <a:extLst>
              <a:ext uri="{FF2B5EF4-FFF2-40B4-BE49-F238E27FC236}">
                <a16:creationId xmlns:a16="http://schemas.microsoft.com/office/drawing/2014/main" id="{2E2FEA5C-F4FE-48F4-A880-BD8107D49488}"/>
              </a:ext>
            </a:extLst>
          </p:cNvPr>
          <p:cNvSpPr>
            <a:spLocks noGrp="1"/>
          </p:cNvSpPr>
          <p:nvPr>
            <p:ph type="body" sz="quarter" idx="13"/>
          </p:nvPr>
        </p:nvSpPr>
        <p:spPr/>
        <p:txBody>
          <a:bodyPr/>
          <a:lstStyle/>
          <a:p>
            <a:r>
              <a:rPr lang="en-US"/>
              <a:t>This semester, students are expected to embrace the role of a consultant on a real world project, working with mentors to define, develop, and implement the product</a:t>
            </a:r>
          </a:p>
        </p:txBody>
      </p:sp>
      <p:sp>
        <p:nvSpPr>
          <p:cNvPr id="18" name="Title 17">
            <a:extLst>
              <a:ext uri="{FF2B5EF4-FFF2-40B4-BE49-F238E27FC236}">
                <a16:creationId xmlns:a16="http://schemas.microsoft.com/office/drawing/2014/main" id="{38502BFE-AEE5-4C62-84FC-2642E4171A4D}"/>
              </a:ext>
            </a:extLst>
          </p:cNvPr>
          <p:cNvSpPr>
            <a:spLocks noGrp="1"/>
          </p:cNvSpPr>
          <p:nvPr>
            <p:ph type="title"/>
          </p:nvPr>
        </p:nvSpPr>
        <p:spPr/>
        <p:txBody>
          <a:bodyPr/>
          <a:lstStyle/>
          <a:p>
            <a:r>
              <a:rPr lang="en-US"/>
              <a:t>EXPECTATIONS</a:t>
            </a:r>
          </a:p>
        </p:txBody>
      </p:sp>
      <p:sp>
        <p:nvSpPr>
          <p:cNvPr id="20" name="Text Placeholder 19">
            <a:extLst>
              <a:ext uri="{FF2B5EF4-FFF2-40B4-BE49-F238E27FC236}">
                <a16:creationId xmlns:a16="http://schemas.microsoft.com/office/drawing/2014/main" id="{CC057F54-B657-4681-935F-8A7C4C794E30}"/>
              </a:ext>
            </a:extLst>
          </p:cNvPr>
          <p:cNvSpPr>
            <a:spLocks noGrp="1"/>
          </p:cNvSpPr>
          <p:nvPr>
            <p:ph type="body" sz="quarter" idx="30"/>
          </p:nvPr>
        </p:nvSpPr>
        <p:spPr/>
        <p:txBody>
          <a:bodyPr/>
          <a:lstStyle/>
          <a:p>
            <a:pPr marL="0" marR="0" lvl="0" indent="0" algn="l" rtl="0">
              <a:spcBef>
                <a:spcPts val="0"/>
              </a:spcBef>
              <a:spcAft>
                <a:spcPts val="0"/>
              </a:spcAft>
              <a:buClr>
                <a:schemeClr val="dk1"/>
              </a:buClr>
              <a:buFont typeface="Arial"/>
              <a:buNone/>
            </a:pPr>
            <a:r>
              <a:rPr lang="en-US" sz="1200" b="1" i="1" u="none" strike="noStrike" cap="none">
                <a:solidFill>
                  <a:schemeClr val="dk1"/>
                </a:solidFill>
                <a:ea typeface="Arial"/>
                <a:cs typeface="Arial"/>
                <a:sym typeface="Arial"/>
              </a:rPr>
              <a:t>Student Expectations</a:t>
            </a:r>
          </a:p>
          <a:p>
            <a:pPr marL="174625" marR="0" lvl="0" indent="-174625" algn="l" rtl="0">
              <a:spcBef>
                <a:spcPts val="3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Students should expect to face a real-world situation. Mentors will be </a:t>
            </a:r>
            <a:r>
              <a:rPr lang="en-US" sz="1100"/>
              <a:t>product owners as well as technical advisors</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Not every decision can be made by the mentors, many times it is up to the group to decide. Mentors are there to provide feedback and suggestions</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Students should expect to learn technologies on their own. This is something that would be expected of you on a real project. Mentors will help answer specific questions, but come prepared</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Mentors expect students to come prepared with specific questions that could be answered in office hours. Make sure they are clear and concise </a:t>
            </a:r>
            <a:r>
              <a:rPr lang="en-US" sz="1100"/>
              <a:t>rather than</a:t>
            </a:r>
            <a:r>
              <a:rPr lang="en-US" sz="1100" b="0" i="0" u="none" strike="noStrike" cap="none">
                <a:solidFill>
                  <a:schemeClr val="dk1"/>
                </a:solidFill>
                <a:ea typeface="Arial"/>
                <a:cs typeface="Arial"/>
                <a:sym typeface="Arial"/>
              </a:rPr>
              <a:t> vague or general</a:t>
            </a:r>
          </a:p>
          <a:p>
            <a:endParaRPr lang="en-US"/>
          </a:p>
        </p:txBody>
      </p:sp>
    </p:spTree>
    <p:extLst>
      <p:ext uri="{BB962C8B-B14F-4D97-AF65-F5344CB8AC3E}">
        <p14:creationId xmlns:p14="http://schemas.microsoft.com/office/powerpoint/2010/main" val="176917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C8A6C3-072F-4A93-932B-7943A3DC036C}"/>
              </a:ext>
            </a:extLst>
          </p:cNvPr>
          <p:cNvSpPr>
            <a:spLocks noGrp="1"/>
          </p:cNvSpPr>
          <p:nvPr>
            <p:ph type="sldNum" sz="quarter" idx="12"/>
          </p:nvPr>
        </p:nvSpPr>
        <p:spPr/>
        <p:txBody>
          <a:bodyPr/>
          <a:lstStyle/>
          <a:p>
            <a:fld id="{C9AD01CE-CB8F-7A49-8665-9EAB82922D6D}" type="slidenum">
              <a:rPr lang="en-US" smtClean="0"/>
              <a:pPr/>
              <a:t>6</a:t>
            </a:fld>
            <a:endParaRPr lang="en-US"/>
          </a:p>
        </p:txBody>
      </p:sp>
      <p:sp>
        <p:nvSpPr>
          <p:cNvPr id="27" name="Text Placeholder 26">
            <a:extLst>
              <a:ext uri="{FF2B5EF4-FFF2-40B4-BE49-F238E27FC236}">
                <a16:creationId xmlns:a16="http://schemas.microsoft.com/office/drawing/2014/main" id="{39EE76AB-2D97-4E24-8477-C402AC4A52B9}"/>
              </a:ext>
            </a:extLst>
          </p:cNvPr>
          <p:cNvSpPr>
            <a:spLocks noGrp="1"/>
          </p:cNvSpPr>
          <p:nvPr>
            <p:ph type="body" sz="quarter" idx="32"/>
          </p:nvPr>
        </p:nvSpPr>
        <p:spPr>
          <a:xfrm>
            <a:off x="234658" y="2680201"/>
            <a:ext cx="11722684" cy="149158"/>
          </a:xfrm>
        </p:spPr>
        <p:txBody>
          <a:bodyPr/>
          <a:lstStyle/>
          <a:p>
            <a:pPr algn="ctr"/>
            <a:r>
              <a:rPr lang="en-US"/>
              <a:t>PROJECT PLAN</a:t>
            </a:r>
          </a:p>
        </p:txBody>
      </p:sp>
      <p:sp>
        <p:nvSpPr>
          <p:cNvPr id="25" name="Text Placeholder 24">
            <a:extLst>
              <a:ext uri="{FF2B5EF4-FFF2-40B4-BE49-F238E27FC236}">
                <a16:creationId xmlns:a16="http://schemas.microsoft.com/office/drawing/2014/main" id="{E3CD07A9-1732-4B7C-B187-F153EDAB7EAD}"/>
              </a:ext>
            </a:extLst>
          </p:cNvPr>
          <p:cNvSpPr>
            <a:spLocks noGrp="1"/>
          </p:cNvSpPr>
          <p:nvPr>
            <p:ph type="body" sz="quarter" idx="15"/>
          </p:nvPr>
        </p:nvSpPr>
        <p:spPr>
          <a:xfrm>
            <a:off x="228600" y="1390985"/>
            <a:ext cx="11734800" cy="175133"/>
          </a:xfrm>
        </p:spPr>
        <p:txBody>
          <a:bodyPr/>
          <a:lstStyle/>
          <a:p>
            <a:pPr algn="ctr"/>
            <a:r>
              <a:rPr lang="en-US"/>
              <a:t>PROJECT DESCRIPTION</a:t>
            </a:r>
          </a:p>
        </p:txBody>
      </p:sp>
      <p:sp>
        <p:nvSpPr>
          <p:cNvPr id="24" name="Text Placeholder 23">
            <a:extLst>
              <a:ext uri="{FF2B5EF4-FFF2-40B4-BE49-F238E27FC236}">
                <a16:creationId xmlns:a16="http://schemas.microsoft.com/office/drawing/2014/main" id="{9F2E4A1D-1689-4282-A3BF-BA172A3DC56D}"/>
              </a:ext>
            </a:extLst>
          </p:cNvPr>
          <p:cNvSpPr>
            <a:spLocks noGrp="1"/>
          </p:cNvSpPr>
          <p:nvPr>
            <p:ph type="body" sz="quarter" idx="13"/>
          </p:nvPr>
        </p:nvSpPr>
        <p:spPr/>
        <p:txBody>
          <a:bodyPr/>
          <a:lstStyle/>
          <a:p>
            <a:r>
              <a:rPr lang="en-US"/>
              <a:t>A new company, </a:t>
            </a:r>
            <a:r>
              <a:rPr lang="en-US" err="1"/>
              <a:t>TrailBlazers</a:t>
            </a:r>
            <a:r>
              <a:rPr lang="en-US"/>
              <a:t>, Inc., wants to create a custom experience for road trippers everywhere, so they can plan their route for optimized efficiency and fun</a:t>
            </a:r>
          </a:p>
        </p:txBody>
      </p:sp>
      <p:sp>
        <p:nvSpPr>
          <p:cNvPr id="23" name="Title 22">
            <a:extLst>
              <a:ext uri="{FF2B5EF4-FFF2-40B4-BE49-F238E27FC236}">
                <a16:creationId xmlns:a16="http://schemas.microsoft.com/office/drawing/2014/main" id="{3E08B87E-16D6-4B75-8F52-0F1168082B34}"/>
              </a:ext>
            </a:extLst>
          </p:cNvPr>
          <p:cNvSpPr>
            <a:spLocks noGrp="1"/>
          </p:cNvSpPr>
          <p:nvPr>
            <p:ph type="title"/>
          </p:nvPr>
        </p:nvSpPr>
        <p:spPr/>
        <p:txBody>
          <a:bodyPr/>
          <a:lstStyle/>
          <a:p>
            <a:r>
              <a:rPr lang="en-US"/>
              <a:t>PROJECT OVERVIEW</a:t>
            </a:r>
          </a:p>
        </p:txBody>
      </p:sp>
      <p:sp>
        <p:nvSpPr>
          <p:cNvPr id="26" name="Text Placeholder 25">
            <a:extLst>
              <a:ext uri="{FF2B5EF4-FFF2-40B4-BE49-F238E27FC236}">
                <a16:creationId xmlns:a16="http://schemas.microsoft.com/office/drawing/2014/main" id="{9662B333-B1AB-45FA-8BA2-DF56DB9A0383}"/>
              </a:ext>
            </a:extLst>
          </p:cNvPr>
          <p:cNvSpPr>
            <a:spLocks noGrp="1"/>
          </p:cNvSpPr>
          <p:nvPr>
            <p:ph type="body" sz="quarter" idx="30"/>
          </p:nvPr>
        </p:nvSpPr>
        <p:spPr>
          <a:xfrm>
            <a:off x="234658" y="1575034"/>
            <a:ext cx="5861342" cy="1008923"/>
          </a:xfrm>
        </p:spPr>
        <p:txBody>
          <a:bodyPr/>
          <a:lstStyle/>
          <a:p>
            <a:r>
              <a:rPr lang="en-US"/>
              <a:t>The application will allow road trippers to plan their road trips</a:t>
            </a:r>
          </a:p>
          <a:p>
            <a:r>
              <a:rPr lang="en-US"/>
              <a:t>They want an intuitive user experience coupled with powerful functionality</a:t>
            </a:r>
          </a:p>
          <a:p>
            <a:r>
              <a:rPr lang="en-US"/>
              <a:t>Your team has been given until the end of November to develop the application</a:t>
            </a:r>
          </a:p>
        </p:txBody>
      </p:sp>
      <p:graphicFrame>
        <p:nvGraphicFramePr>
          <p:cNvPr id="10" name="Shape 253">
            <a:extLst>
              <a:ext uri="{FF2B5EF4-FFF2-40B4-BE49-F238E27FC236}">
                <a16:creationId xmlns:a16="http://schemas.microsoft.com/office/drawing/2014/main" id="{455251B0-3700-42B6-B903-B7EDDA14E75A}"/>
              </a:ext>
            </a:extLst>
          </p:cNvPr>
          <p:cNvGraphicFramePr/>
          <p:nvPr>
            <p:extLst>
              <p:ext uri="{D42A27DB-BD31-4B8C-83A1-F6EECF244321}">
                <p14:modId xmlns:p14="http://schemas.microsoft.com/office/powerpoint/2010/main" val="3162124289"/>
              </p:ext>
            </p:extLst>
          </p:nvPr>
        </p:nvGraphicFramePr>
        <p:xfrm>
          <a:off x="228599" y="2952497"/>
          <a:ext cx="11738958" cy="3208158"/>
        </p:xfrm>
        <a:graphic>
          <a:graphicData uri="http://schemas.openxmlformats.org/drawingml/2006/table">
            <a:tbl>
              <a:tblPr firstRow="1" bandRow="1">
                <a:noFill/>
              </a:tblPr>
              <a:tblGrid>
                <a:gridCol w="1184565">
                  <a:extLst>
                    <a:ext uri="{9D8B030D-6E8A-4147-A177-3AD203B41FA5}">
                      <a16:colId xmlns:a16="http://schemas.microsoft.com/office/drawing/2014/main" val="20001"/>
                    </a:ext>
                  </a:extLst>
                </a:gridCol>
                <a:gridCol w="3121891">
                  <a:extLst>
                    <a:ext uri="{9D8B030D-6E8A-4147-A177-3AD203B41FA5}">
                      <a16:colId xmlns:a16="http://schemas.microsoft.com/office/drawing/2014/main" val="20003"/>
                    </a:ext>
                  </a:extLst>
                </a:gridCol>
                <a:gridCol w="3121891">
                  <a:extLst>
                    <a:ext uri="{9D8B030D-6E8A-4147-A177-3AD203B41FA5}">
                      <a16:colId xmlns:a16="http://schemas.microsoft.com/office/drawing/2014/main" val="20004"/>
                    </a:ext>
                  </a:extLst>
                </a:gridCol>
                <a:gridCol w="3121891">
                  <a:extLst>
                    <a:ext uri="{9D8B030D-6E8A-4147-A177-3AD203B41FA5}">
                      <a16:colId xmlns:a16="http://schemas.microsoft.com/office/drawing/2014/main" val="20005"/>
                    </a:ext>
                  </a:extLst>
                </a:gridCol>
                <a:gridCol w="1188720">
                  <a:extLst>
                    <a:ext uri="{9D8B030D-6E8A-4147-A177-3AD203B41FA5}">
                      <a16:colId xmlns:a16="http://schemas.microsoft.com/office/drawing/2014/main" val="2447133558"/>
                    </a:ext>
                  </a:extLst>
                </a:gridCol>
              </a:tblGrid>
              <a:tr h="458847">
                <a:tc>
                  <a:txBody>
                    <a:bodyPr/>
                    <a:lstStyle/>
                    <a:p>
                      <a:pPr marL="0" marR="0" lvl="0" indent="0" algn="ctr" rtl="0">
                        <a:spcBef>
                          <a:spcPts val="0"/>
                        </a:spcBef>
                        <a:buNone/>
                      </a:pPr>
                      <a:r>
                        <a:rPr lang="en-US" sz="1200" b="1">
                          <a:solidFill>
                            <a:schemeClr val="bg1"/>
                          </a:solidFill>
                          <a:latin typeface="+mj-lt"/>
                          <a:ea typeface="Arial"/>
                          <a:cs typeface="Arial"/>
                          <a:sym typeface="Arial"/>
                        </a:rPr>
                        <a:t>AUGUST</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SEPTEMBER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OCTOBER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NOVEMBER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DECEMBER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749311">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Shape 255">
            <a:extLst>
              <a:ext uri="{FF2B5EF4-FFF2-40B4-BE49-F238E27FC236}">
                <a16:creationId xmlns:a16="http://schemas.microsoft.com/office/drawing/2014/main" id="{5A54B820-183B-48B9-9BC3-E6424300FAD5}"/>
              </a:ext>
            </a:extLst>
          </p:cNvPr>
          <p:cNvSpPr/>
          <p:nvPr/>
        </p:nvSpPr>
        <p:spPr>
          <a:xfrm>
            <a:off x="3619884" y="3970336"/>
            <a:ext cx="2290618" cy="5238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MILESTONE 2</a:t>
            </a:r>
          </a:p>
          <a:p>
            <a:pPr marL="0" marR="0" lvl="0" indent="0" algn="ctr" rtl="0">
              <a:spcBef>
                <a:spcPts val="0"/>
              </a:spcBef>
              <a:buNone/>
            </a:pPr>
            <a:r>
              <a:rPr lang="en-US" sz="1000" b="1">
                <a:solidFill>
                  <a:srgbClr val="FFFFFF"/>
                </a:solidFill>
                <a:latin typeface="Arial"/>
                <a:cs typeface="Arial"/>
                <a:sym typeface="Arial"/>
              </a:rPr>
              <a:t>(</a:t>
            </a:r>
            <a:r>
              <a:rPr lang="en-US" sz="1000" b="1">
                <a:solidFill>
                  <a:srgbClr val="FFFFFF"/>
                </a:solidFill>
              </a:rPr>
              <a:t>Week of 10/10)</a:t>
            </a:r>
          </a:p>
        </p:txBody>
      </p:sp>
      <p:sp>
        <p:nvSpPr>
          <p:cNvPr id="16" name="Shape 259">
            <a:extLst>
              <a:ext uri="{FF2B5EF4-FFF2-40B4-BE49-F238E27FC236}">
                <a16:creationId xmlns:a16="http://schemas.microsoft.com/office/drawing/2014/main" id="{574390F9-8B24-4272-BFC9-1A664A0118A9}"/>
              </a:ext>
            </a:extLst>
          </p:cNvPr>
          <p:cNvSpPr/>
          <p:nvPr/>
        </p:nvSpPr>
        <p:spPr>
          <a:xfrm>
            <a:off x="1395485" y="3444535"/>
            <a:ext cx="2316606"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a:solidFill>
                  <a:srgbClr val="FFFFFF"/>
                </a:solidFill>
              </a:rPr>
              <a:t>MILESTONE 1</a:t>
            </a:r>
          </a:p>
          <a:p>
            <a:pPr marL="0" marR="0" lvl="0" indent="0" algn="ctr" rtl="0">
              <a:spcBef>
                <a:spcPts val="0"/>
              </a:spcBef>
              <a:buNone/>
            </a:pPr>
            <a:r>
              <a:rPr lang="en-US" sz="1000" b="1">
                <a:solidFill>
                  <a:srgbClr val="FFFFFF"/>
                </a:solidFill>
              </a:rPr>
              <a:t>(Week of 9/19)</a:t>
            </a:r>
          </a:p>
        </p:txBody>
      </p:sp>
      <p:sp>
        <p:nvSpPr>
          <p:cNvPr id="17" name="Shape 260">
            <a:extLst>
              <a:ext uri="{FF2B5EF4-FFF2-40B4-BE49-F238E27FC236}">
                <a16:creationId xmlns:a16="http://schemas.microsoft.com/office/drawing/2014/main" id="{6A1AA367-C171-451F-9BD9-DF39189FBAF8}"/>
              </a:ext>
            </a:extLst>
          </p:cNvPr>
          <p:cNvSpPr/>
          <p:nvPr/>
        </p:nvSpPr>
        <p:spPr>
          <a:xfrm>
            <a:off x="1245765" y="3965504"/>
            <a:ext cx="2374119" cy="1269693"/>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Setup team repository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Deploy template project to GCP</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Set up continuous integration</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Scaffold out pages with routing</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dirty="0">
                <a:solidFill>
                  <a:schemeClr val="dk1"/>
                </a:solidFill>
              </a:rPr>
              <a:t>Call example Java endpoint from client</a:t>
            </a:r>
          </a:p>
        </p:txBody>
      </p:sp>
      <p:sp>
        <p:nvSpPr>
          <p:cNvPr id="18" name="Shape 261">
            <a:extLst>
              <a:ext uri="{FF2B5EF4-FFF2-40B4-BE49-F238E27FC236}">
                <a16:creationId xmlns:a16="http://schemas.microsoft.com/office/drawing/2014/main" id="{D5EB6E5D-2EBA-47B6-8BF4-EC42203611A6}"/>
              </a:ext>
            </a:extLst>
          </p:cNvPr>
          <p:cNvSpPr/>
          <p:nvPr/>
        </p:nvSpPr>
        <p:spPr>
          <a:xfrm>
            <a:off x="3440007" y="4572609"/>
            <a:ext cx="2290618" cy="625007"/>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Sign in, registration, profile, and home page</a:t>
            </a: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Create</a:t>
            </a:r>
            <a:r>
              <a:rPr lang="en-US" sz="1000" dirty="0">
                <a:solidFill>
                  <a:schemeClr val="dk1"/>
                </a:solidFill>
              </a:rPr>
              <a:t> a new </a:t>
            </a:r>
            <a:r>
              <a:rPr lang="en-US" sz="1000">
                <a:solidFill>
                  <a:schemeClr val="dk1"/>
                </a:solidFill>
              </a:rPr>
              <a:t>journey </a:t>
            </a:r>
            <a:r>
              <a:rPr lang="en-US" sz="1000" dirty="0">
                <a:solidFill>
                  <a:schemeClr val="dk1"/>
                </a:solidFill>
              </a:rPr>
              <a:t>and add </a:t>
            </a:r>
            <a:r>
              <a:rPr lang="en-US" sz="1000">
                <a:solidFill>
                  <a:schemeClr val="dk1"/>
                </a:solidFill>
              </a:rPr>
              <a:t>start</a:t>
            </a:r>
            <a:r>
              <a:rPr lang="en-US" sz="1000" dirty="0">
                <a:solidFill>
                  <a:schemeClr val="dk1"/>
                </a:solidFill>
              </a:rPr>
              <a:t> and stop destinations</a:t>
            </a:r>
            <a:endParaRPr lang="en-US" sz="1000">
              <a:solidFill>
                <a:schemeClr val="dk1"/>
              </a:solidFill>
              <a:ea typeface="Lato"/>
              <a:cs typeface="Lato"/>
            </a:endParaRP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Automated Testing</a:t>
            </a:r>
          </a:p>
        </p:txBody>
      </p:sp>
      <p:sp>
        <p:nvSpPr>
          <p:cNvPr id="21" name="Shape 264">
            <a:extLst>
              <a:ext uri="{FF2B5EF4-FFF2-40B4-BE49-F238E27FC236}">
                <a16:creationId xmlns:a16="http://schemas.microsoft.com/office/drawing/2014/main" id="{9CD899EE-AC97-49B1-BA7C-146A01960879}"/>
              </a:ext>
            </a:extLst>
          </p:cNvPr>
          <p:cNvSpPr/>
          <p:nvPr/>
        </p:nvSpPr>
        <p:spPr>
          <a:xfrm>
            <a:off x="5910502" y="4503052"/>
            <a:ext cx="2762444"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MILESTIONE 3</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a:t>
            </a:r>
            <a:r>
              <a:rPr lang="en-US" sz="1000" b="1">
                <a:solidFill>
                  <a:srgbClr val="FFFFFF"/>
                </a:solidFill>
              </a:rPr>
              <a:t>Week of 11/7)</a:t>
            </a:r>
          </a:p>
        </p:txBody>
      </p:sp>
      <p:sp>
        <p:nvSpPr>
          <p:cNvPr id="22" name="Shape 265">
            <a:extLst>
              <a:ext uri="{FF2B5EF4-FFF2-40B4-BE49-F238E27FC236}">
                <a16:creationId xmlns:a16="http://schemas.microsoft.com/office/drawing/2014/main" id="{89B22D04-6479-4615-BA4E-621370964F27}"/>
              </a:ext>
            </a:extLst>
          </p:cNvPr>
          <p:cNvSpPr/>
          <p:nvPr/>
        </p:nvSpPr>
        <p:spPr>
          <a:xfrm>
            <a:off x="5749828" y="5000530"/>
            <a:ext cx="2060443" cy="748638"/>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Suggestions</a:t>
            </a:r>
            <a:r>
              <a:rPr lang="en-US" sz="1000" dirty="0">
                <a:solidFill>
                  <a:schemeClr val="dk1"/>
                </a:solidFill>
              </a:rPr>
              <a:t> for stops related to preferences and journey details</a:t>
            </a:r>
            <a:endParaRPr lang="en-US" sz="1000">
              <a:solidFill>
                <a:schemeClr val="dk1"/>
              </a:solidFill>
            </a:endParaRP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Reminders</a:t>
            </a:r>
            <a:r>
              <a:rPr lang="en-US" sz="1000" dirty="0">
                <a:solidFill>
                  <a:schemeClr val="dk1"/>
                </a:solidFill>
              </a:rPr>
              <a:t> before and during trip</a:t>
            </a:r>
          </a:p>
          <a:p>
            <a:pPr marL="342900" indent="-171450">
              <a:buClr>
                <a:schemeClr val="dk1"/>
              </a:buClr>
              <a:buSzPts val="900"/>
              <a:buFont typeface="Arial" panose="020B0604020202020204" pitchFamily="34" charset="0"/>
              <a:buChar char="•"/>
            </a:pPr>
            <a:r>
              <a:rPr lang="en-US" sz="1000" dirty="0">
                <a:solidFill>
                  <a:schemeClr val="dk1"/>
                </a:solidFill>
              </a:rPr>
              <a:t>Rating the stops during and after the trip</a:t>
            </a:r>
          </a:p>
        </p:txBody>
      </p:sp>
      <p:sp>
        <p:nvSpPr>
          <p:cNvPr id="20" name="Shape 279">
            <a:extLst>
              <a:ext uri="{FF2B5EF4-FFF2-40B4-BE49-F238E27FC236}">
                <a16:creationId xmlns:a16="http://schemas.microsoft.com/office/drawing/2014/main" id="{2DDE0D47-06BD-4594-B2B3-C8C33AA9620F}"/>
              </a:ext>
            </a:extLst>
          </p:cNvPr>
          <p:cNvSpPr/>
          <p:nvPr/>
        </p:nvSpPr>
        <p:spPr>
          <a:xfrm>
            <a:off x="1069635" y="3506632"/>
            <a:ext cx="243000" cy="208200"/>
          </a:xfrm>
          <a:prstGeom prst="star5">
            <a:avLst>
              <a:gd name="adj" fmla="val 19098"/>
              <a:gd name="hf" fmla="val 105146"/>
              <a:gd name="vf" fmla="val 110557"/>
            </a:avLst>
          </a:prstGeom>
          <a:solidFill>
            <a:schemeClr val="accent1"/>
          </a:solidFill>
          <a:ln w="9525" cap="flat" cmpd="sng">
            <a:solidFill>
              <a:schemeClr val="accent5"/>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7FED9323-BC41-433E-A06A-F71B36D7C248}"/>
              </a:ext>
            </a:extLst>
          </p:cNvPr>
          <p:cNvSpPr txBox="1"/>
          <p:nvPr/>
        </p:nvSpPr>
        <p:spPr>
          <a:xfrm>
            <a:off x="710585" y="3755501"/>
            <a:ext cx="811124" cy="553998"/>
          </a:xfrm>
          <a:prstGeom prst="rect">
            <a:avLst/>
          </a:prstGeom>
          <a:noFill/>
        </p:spPr>
        <p:txBody>
          <a:bodyPr wrap="square" rtlCol="0">
            <a:spAutoFit/>
          </a:bodyPr>
          <a:lstStyle/>
          <a:p>
            <a:pPr algn="ctr"/>
            <a:r>
              <a:rPr lang="en-US" sz="1000"/>
              <a:t>Project Kickoff</a:t>
            </a:r>
          </a:p>
          <a:p>
            <a:pPr algn="ctr"/>
            <a:r>
              <a:rPr lang="en-US" sz="1000"/>
              <a:t>(8/30)</a:t>
            </a:r>
          </a:p>
        </p:txBody>
      </p:sp>
      <p:sp>
        <p:nvSpPr>
          <p:cNvPr id="5" name="Rectangle 4">
            <a:extLst>
              <a:ext uri="{FF2B5EF4-FFF2-40B4-BE49-F238E27FC236}">
                <a16:creationId xmlns:a16="http://schemas.microsoft.com/office/drawing/2014/main" id="{E42F7AD5-220A-4BA8-8845-DC3FE766ABA2}"/>
              </a:ext>
            </a:extLst>
          </p:cNvPr>
          <p:cNvSpPr/>
          <p:nvPr/>
        </p:nvSpPr>
        <p:spPr>
          <a:xfrm>
            <a:off x="9761143" y="3419488"/>
            <a:ext cx="646546" cy="2741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600">
                <a:solidFill>
                  <a:sysClr val="windowText" lastClr="000000"/>
                </a:solidFill>
              </a:rPr>
              <a:t>Thanksgiving</a:t>
            </a:r>
          </a:p>
        </p:txBody>
      </p:sp>
      <p:sp>
        <p:nvSpPr>
          <p:cNvPr id="14" name="Shape 257">
            <a:extLst>
              <a:ext uri="{FF2B5EF4-FFF2-40B4-BE49-F238E27FC236}">
                <a16:creationId xmlns:a16="http://schemas.microsoft.com/office/drawing/2014/main" id="{4F554C1B-F4DD-4CDA-8703-8EB7E778DF24}"/>
              </a:ext>
            </a:extLst>
          </p:cNvPr>
          <p:cNvSpPr/>
          <p:nvPr/>
        </p:nvSpPr>
        <p:spPr>
          <a:xfrm>
            <a:off x="8672946" y="5067198"/>
            <a:ext cx="2587292"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MILESTONE 4</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Due at Final Presentation </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(12/6)</a:t>
            </a:r>
          </a:p>
        </p:txBody>
      </p:sp>
      <p:sp>
        <p:nvSpPr>
          <p:cNvPr id="19" name="Shape 262">
            <a:extLst>
              <a:ext uri="{FF2B5EF4-FFF2-40B4-BE49-F238E27FC236}">
                <a16:creationId xmlns:a16="http://schemas.microsoft.com/office/drawing/2014/main" id="{0865F7B9-E5F2-47EE-8E96-66FD7BD22AFF}"/>
              </a:ext>
            </a:extLst>
          </p:cNvPr>
          <p:cNvSpPr/>
          <p:nvPr/>
        </p:nvSpPr>
        <p:spPr>
          <a:xfrm>
            <a:off x="8532497" y="5585615"/>
            <a:ext cx="1563600" cy="480300"/>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Security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Final UX</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Bonus features</a:t>
            </a:r>
          </a:p>
          <a:p>
            <a:pPr marL="171450" marR="0" lvl="0" indent="-171450" algn="l" rtl="0">
              <a:spcBef>
                <a:spcPts val="0"/>
              </a:spcBef>
              <a:spcAft>
                <a:spcPts val="0"/>
              </a:spcAft>
              <a:buClr>
                <a:schemeClr val="dk1"/>
              </a:buClr>
              <a:buSzPts val="900"/>
              <a:buFont typeface="Arial" panose="020B0604020202020204" pitchFamily="34" charset="0"/>
              <a:buChar char="•"/>
            </a:pP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44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5E74A-3109-44F6-955B-B0BD448A906F}"/>
              </a:ext>
            </a:extLst>
          </p:cNvPr>
          <p:cNvSpPr>
            <a:spLocks noGrp="1"/>
          </p:cNvSpPr>
          <p:nvPr>
            <p:ph type="sldNum" sz="quarter" idx="12"/>
          </p:nvPr>
        </p:nvSpPr>
        <p:spPr/>
        <p:txBody>
          <a:bodyPr/>
          <a:lstStyle/>
          <a:p>
            <a:fld id="{C9AD01CE-CB8F-7A49-8665-9EAB82922D6D}" type="slidenum">
              <a:rPr lang="en-US" smtClean="0"/>
              <a:pPr/>
              <a:t>7</a:t>
            </a:fld>
            <a:endParaRPr lang="en-US"/>
          </a:p>
        </p:txBody>
      </p:sp>
      <p:sp>
        <p:nvSpPr>
          <p:cNvPr id="5" name="Text Placeholder 4">
            <a:extLst>
              <a:ext uri="{FF2B5EF4-FFF2-40B4-BE49-F238E27FC236}">
                <a16:creationId xmlns:a16="http://schemas.microsoft.com/office/drawing/2014/main" id="{8BB39161-C12C-4887-8EC3-CEC14626D57D}"/>
              </a:ext>
            </a:extLst>
          </p:cNvPr>
          <p:cNvSpPr>
            <a:spLocks noGrp="1"/>
          </p:cNvSpPr>
          <p:nvPr>
            <p:ph type="body" sz="quarter" idx="13"/>
          </p:nvPr>
        </p:nvSpPr>
        <p:spPr/>
        <p:txBody>
          <a:bodyPr/>
          <a:lstStyle/>
          <a:p>
            <a:r>
              <a:rPr lang="en-US"/>
              <a:t>Collaborating between mentors and teams will occur through </a:t>
            </a:r>
            <a:r>
              <a:rPr lang="en-US" dirty="0"/>
              <a:t>a messaging board</a:t>
            </a:r>
            <a:r>
              <a:rPr lang="en-US"/>
              <a:t> and weekly scrum meetings</a:t>
            </a:r>
          </a:p>
        </p:txBody>
      </p:sp>
      <p:sp>
        <p:nvSpPr>
          <p:cNvPr id="6" name="Title 5">
            <a:extLst>
              <a:ext uri="{FF2B5EF4-FFF2-40B4-BE49-F238E27FC236}">
                <a16:creationId xmlns:a16="http://schemas.microsoft.com/office/drawing/2014/main" id="{DA73CA82-70A1-4A79-8EB4-303F8FEAB76D}"/>
              </a:ext>
            </a:extLst>
          </p:cNvPr>
          <p:cNvSpPr>
            <a:spLocks noGrp="1"/>
          </p:cNvSpPr>
          <p:nvPr>
            <p:ph type="title"/>
          </p:nvPr>
        </p:nvSpPr>
        <p:spPr/>
        <p:txBody>
          <a:bodyPr/>
          <a:lstStyle/>
          <a:p>
            <a:r>
              <a:rPr lang="en-US"/>
              <a:t>MENTOR/TEAM COLLABORATION</a:t>
            </a:r>
          </a:p>
        </p:txBody>
      </p:sp>
      <p:sp>
        <p:nvSpPr>
          <p:cNvPr id="7" name="Text Placeholder 6">
            <a:extLst>
              <a:ext uri="{FF2B5EF4-FFF2-40B4-BE49-F238E27FC236}">
                <a16:creationId xmlns:a16="http://schemas.microsoft.com/office/drawing/2014/main" id="{3A1376BC-BD19-475F-91B5-1E6479FB747D}"/>
              </a:ext>
            </a:extLst>
          </p:cNvPr>
          <p:cNvSpPr>
            <a:spLocks noGrp="1"/>
          </p:cNvSpPr>
          <p:nvPr>
            <p:ph type="body" sz="quarter" idx="30"/>
          </p:nvPr>
        </p:nvSpPr>
        <p:spPr>
          <a:prstGeom prst="rect">
            <a:avLst/>
          </a:prstGeom>
        </p:spPr>
        <p:txBody>
          <a:bodyPr/>
          <a:lstStyle/>
          <a:p>
            <a:r>
              <a:rPr lang="en-US"/>
              <a:t>Contact</a:t>
            </a:r>
          </a:p>
          <a:p>
            <a:pPr lvl="1"/>
            <a:r>
              <a:rPr lang="en-US"/>
              <a:t>Collaboration will primarily occur through message boards</a:t>
            </a:r>
            <a:r>
              <a:rPr lang="en-US" dirty="0"/>
              <a:t> (we will work together to determine the best platform!)</a:t>
            </a:r>
            <a:endParaRPr lang="en-US"/>
          </a:p>
          <a:p>
            <a:pPr lvl="1"/>
            <a:r>
              <a:rPr lang="en-US"/>
              <a:t>Weekly scrum meetings will take place sometime between Monday and Thursday evenings</a:t>
            </a:r>
          </a:p>
          <a:p>
            <a:pPr lvl="1"/>
            <a:r>
              <a:rPr lang="en-US"/>
              <a:t>Each team will have a </a:t>
            </a:r>
            <a:r>
              <a:rPr lang="en-US" dirty="0"/>
              <a:t>20-minute </a:t>
            </a:r>
            <a:r>
              <a:rPr lang="en-US"/>
              <a:t>slot between 5 and 8 PM on one of the selected days</a:t>
            </a:r>
          </a:p>
          <a:p>
            <a:pPr lvl="1"/>
            <a:r>
              <a:rPr lang="en-US"/>
              <a:t>Each team should have questions ready (i.e., requirements, Spring, APIs) to discuss during the meeting for further understanding</a:t>
            </a:r>
          </a:p>
          <a:p>
            <a:pPr lvl="1"/>
            <a:r>
              <a:rPr lang="en-US"/>
              <a:t>Review and discuss any artifacts (attach artifacts to </a:t>
            </a:r>
            <a:r>
              <a:rPr lang="en-US" dirty="0"/>
              <a:t>messages </a:t>
            </a:r>
            <a:r>
              <a:rPr lang="en-US"/>
              <a:t>at least the day before the scrum so the mentor has time to review)</a:t>
            </a:r>
          </a:p>
          <a:p>
            <a:pPr lvl="1"/>
            <a:r>
              <a:rPr lang="en-US"/>
              <a:t>Provide a brief demo of new functionality</a:t>
            </a:r>
          </a:p>
          <a:p>
            <a:endParaRPr lang="en-US"/>
          </a:p>
          <a:p>
            <a:r>
              <a:rPr lang="en-US"/>
              <a:t>Best Practices</a:t>
            </a:r>
          </a:p>
          <a:p>
            <a:pPr lvl="1"/>
            <a:r>
              <a:rPr lang="en-US"/>
              <a:t>Come prepared to all meetings and scrums</a:t>
            </a:r>
          </a:p>
          <a:p>
            <a:pPr lvl="1"/>
            <a:r>
              <a:rPr lang="en-US"/>
              <a:t>If you </a:t>
            </a:r>
            <a:r>
              <a:rPr lang="en-US" dirty="0"/>
              <a:t>must</a:t>
            </a:r>
            <a:r>
              <a:rPr lang="en-US"/>
              <a:t> miss a meeting, send the mentors your updates prior to the meeting</a:t>
            </a:r>
          </a:p>
        </p:txBody>
      </p:sp>
    </p:spTree>
    <p:extLst>
      <p:ext uri="{BB962C8B-B14F-4D97-AF65-F5344CB8AC3E}">
        <p14:creationId xmlns:p14="http://schemas.microsoft.com/office/powerpoint/2010/main" val="429405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DB51EA-F1FD-4BD7-BC19-660C0A3BB9B4}"/>
              </a:ext>
            </a:extLst>
          </p:cNvPr>
          <p:cNvSpPr>
            <a:spLocks noGrp="1"/>
          </p:cNvSpPr>
          <p:nvPr>
            <p:ph type="body" sz="quarter" idx="10"/>
          </p:nvPr>
        </p:nvSpPr>
        <p:spPr/>
        <p:txBody>
          <a:bodyPr/>
          <a:lstStyle/>
          <a:p>
            <a:r>
              <a:rPr lang="en-US"/>
              <a:t>Technology Stack</a:t>
            </a:r>
          </a:p>
        </p:txBody>
      </p:sp>
      <p:sp>
        <p:nvSpPr>
          <p:cNvPr id="3" name="Slide Number Placeholder 2">
            <a:extLst>
              <a:ext uri="{FF2B5EF4-FFF2-40B4-BE49-F238E27FC236}">
                <a16:creationId xmlns:a16="http://schemas.microsoft.com/office/drawing/2014/main" id="{65151F00-96C5-413D-85A2-DBEB93445AAE}"/>
              </a:ext>
            </a:extLst>
          </p:cNvPr>
          <p:cNvSpPr>
            <a:spLocks noGrp="1"/>
          </p:cNvSpPr>
          <p:nvPr>
            <p:ph type="sldNum" sz="quarter" idx="13"/>
          </p:nvPr>
        </p:nvSpPr>
        <p:spPr/>
        <p:txBody>
          <a:bodyPr/>
          <a:lstStyle/>
          <a:p>
            <a:fld id="{C9AD01CE-CB8F-7A49-8665-9EAB82922D6D}" type="slidenum">
              <a:rPr lang="en-US" smtClean="0"/>
              <a:pPr/>
              <a:t>8</a:t>
            </a:fld>
            <a:endParaRPr lang="en-US"/>
          </a:p>
        </p:txBody>
      </p:sp>
    </p:spTree>
    <p:extLst>
      <p:ext uri="{BB962C8B-B14F-4D97-AF65-F5344CB8AC3E}">
        <p14:creationId xmlns:p14="http://schemas.microsoft.com/office/powerpoint/2010/main" val="150005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9</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a:t>
            </a:r>
            <a:r>
              <a:rPr lang="en-US" dirty="0"/>
              <a:t>MySQL</a:t>
            </a:r>
            <a:endParaRPr lang="en-US"/>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12" name="Shape 328" descr="https://encrypted-tbn3.gstatic.com/images?q=tbn:ANd9GcQwBl5sSiRaOFp41gIRlg4PnsExO9t8B2zhlS0pPCNQz_JFuxycTX4PbYU"/>
          <p:cNvPicPr preferRelativeResize="0"/>
          <p:nvPr/>
        </p:nvPicPr>
        <p:blipFill rotWithShape="1">
          <a:blip r:embed="rId3">
            <a:alphaModFix/>
          </a:blip>
          <a:srcRect/>
          <a:stretch/>
        </p:blipFill>
        <p:spPr>
          <a:xfrm>
            <a:off x="5091254" y="3442951"/>
            <a:ext cx="1648804" cy="974462"/>
          </a:xfrm>
          <a:prstGeom prst="rect">
            <a:avLst/>
          </a:prstGeom>
          <a:noFill/>
          <a:ln>
            <a:noFill/>
          </a:ln>
        </p:spPr>
      </p:pic>
      <p:pic>
        <p:nvPicPr>
          <p:cNvPr id="6" name="Picture 5"/>
          <p:cNvPicPr>
            <a:picLocks noChangeAspect="1"/>
          </p:cNvPicPr>
          <p:nvPr/>
        </p:nvPicPr>
        <p:blipFill>
          <a:blip r:embed="rId4"/>
          <a:stretch>
            <a:fillRect/>
          </a:stretch>
        </p:blipFill>
        <p:spPr>
          <a:xfrm>
            <a:off x="8650255" y="3024000"/>
            <a:ext cx="1291836" cy="1160585"/>
          </a:xfrm>
          <a:prstGeom prst="rect">
            <a:avLst/>
          </a:prstGeom>
        </p:spPr>
      </p:pic>
      <p:pic>
        <p:nvPicPr>
          <p:cNvPr id="8" name="Picture 7"/>
          <p:cNvPicPr>
            <a:picLocks noChangeAspect="1"/>
          </p:cNvPicPr>
          <p:nvPr/>
        </p:nvPicPr>
        <p:blipFill>
          <a:blip r:embed="rId5"/>
          <a:stretch>
            <a:fillRect/>
          </a:stretch>
        </p:blipFill>
        <p:spPr>
          <a:xfrm>
            <a:off x="5165379" y="2748149"/>
            <a:ext cx="1500554" cy="810299"/>
          </a:xfrm>
          <a:prstGeom prst="rect">
            <a:avLst/>
          </a:prstGeom>
        </p:spPr>
      </p:pic>
      <p:sp>
        <p:nvSpPr>
          <p:cNvPr id="10" name="Frame 9"/>
          <p:cNvSpPr/>
          <p:nvPr/>
        </p:nvSpPr>
        <p:spPr>
          <a:xfrm>
            <a:off x="4988068" y="2575161"/>
            <a:ext cx="1855177" cy="1842253"/>
          </a:xfrm>
          <a:prstGeom prst="frame">
            <a:avLst>
              <a:gd name="adj1" fmla="val 3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92991" y="5403903"/>
            <a:ext cx="1388635" cy="338554"/>
          </a:xfrm>
          <a:prstGeom prst="rect">
            <a:avLst/>
          </a:prstGeom>
          <a:noFill/>
        </p:spPr>
        <p:txBody>
          <a:bodyPr wrap="square" rtlCol="0">
            <a:spAutoFit/>
          </a:bodyPr>
          <a:lstStyle/>
          <a:p>
            <a:pPr algn="ctr"/>
            <a:r>
              <a:rPr lang="en-US" sz="1600" u="sng"/>
              <a:t>Data </a:t>
            </a:r>
            <a:r>
              <a:rPr lang="en-US" sz="1600" u="sng" dirty="0"/>
              <a:t>Storage</a:t>
            </a:r>
            <a:endParaRPr lang="en-US" sz="1600" u="sng"/>
          </a:p>
        </p:txBody>
      </p:sp>
      <p:sp>
        <p:nvSpPr>
          <p:cNvPr id="25" name="TextBox 24"/>
          <p:cNvSpPr txBox="1"/>
          <p:nvPr/>
        </p:nvSpPr>
        <p:spPr>
          <a:xfrm>
            <a:off x="5292047" y="5403903"/>
            <a:ext cx="1247217" cy="338554"/>
          </a:xfrm>
          <a:prstGeom prst="rect">
            <a:avLst/>
          </a:prstGeom>
          <a:noFill/>
        </p:spPr>
        <p:txBody>
          <a:bodyPr wrap="square" rtlCol="0">
            <a:spAutoFit/>
          </a:bodyPr>
          <a:lstStyle/>
          <a:p>
            <a:pPr algn="ctr"/>
            <a:r>
              <a:rPr lang="en-US" sz="1600" u="sng"/>
              <a:t>Server Side</a:t>
            </a:r>
          </a:p>
        </p:txBody>
      </p:sp>
      <p:sp>
        <p:nvSpPr>
          <p:cNvPr id="26" name="TextBox 25"/>
          <p:cNvSpPr txBox="1"/>
          <p:nvPr/>
        </p:nvSpPr>
        <p:spPr>
          <a:xfrm>
            <a:off x="8609293" y="5403903"/>
            <a:ext cx="1247217" cy="338554"/>
          </a:xfrm>
          <a:prstGeom prst="rect">
            <a:avLst/>
          </a:prstGeom>
          <a:noFill/>
        </p:spPr>
        <p:txBody>
          <a:bodyPr wrap="square" rtlCol="0">
            <a:spAutoFit/>
          </a:bodyPr>
          <a:lstStyle/>
          <a:p>
            <a:pPr algn="ctr"/>
            <a:r>
              <a:rPr lang="en-US" sz="1600" u="sng"/>
              <a:t>Client Side</a:t>
            </a:r>
          </a:p>
        </p:txBody>
      </p:sp>
      <p:pic>
        <p:nvPicPr>
          <p:cNvPr id="31" name="Picture 30"/>
          <p:cNvPicPr>
            <a:picLocks noChangeAspect="1"/>
          </p:cNvPicPr>
          <p:nvPr/>
        </p:nvPicPr>
        <p:blipFill rotWithShape="1">
          <a:blip r:embed="rId6"/>
          <a:srcRect t="34953" b="36809"/>
          <a:stretch/>
        </p:blipFill>
        <p:spPr>
          <a:xfrm>
            <a:off x="3390582" y="3187995"/>
            <a:ext cx="1166929" cy="329509"/>
          </a:xfrm>
          <a:prstGeom prst="rect">
            <a:avLst/>
          </a:prstGeom>
        </p:spPr>
      </p:pic>
      <p:cxnSp>
        <p:nvCxnSpPr>
          <p:cNvPr id="17" name="Straight Arrow Connector 16"/>
          <p:cNvCxnSpPr/>
          <p:nvPr/>
        </p:nvCxnSpPr>
        <p:spPr>
          <a:xfrm flipH="1">
            <a:off x="3486953" y="362810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5" name="Picture 34"/>
          <p:cNvPicPr>
            <a:picLocks noChangeAspect="1"/>
          </p:cNvPicPr>
          <p:nvPr/>
        </p:nvPicPr>
        <p:blipFill rotWithShape="1">
          <a:blip r:embed="rId6"/>
          <a:srcRect t="34953" b="36809"/>
          <a:stretch/>
        </p:blipFill>
        <p:spPr>
          <a:xfrm>
            <a:off x="7183319" y="3170675"/>
            <a:ext cx="1166929" cy="329509"/>
          </a:xfrm>
          <a:prstGeom prst="rect">
            <a:avLst/>
          </a:prstGeom>
        </p:spPr>
      </p:pic>
      <p:cxnSp>
        <p:nvCxnSpPr>
          <p:cNvPr id="36" name="Straight Arrow Connector 35"/>
          <p:cNvCxnSpPr/>
          <p:nvPr/>
        </p:nvCxnSpPr>
        <p:spPr>
          <a:xfrm flipH="1">
            <a:off x="7279690" y="361078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descr="Shape, circle&#10;&#10;Description automatically generated">
            <a:extLst>
              <a:ext uri="{FF2B5EF4-FFF2-40B4-BE49-F238E27FC236}">
                <a16:creationId xmlns:a16="http://schemas.microsoft.com/office/drawing/2014/main" id="{79329483-EC4B-42E0-A927-0CC343FABB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02425" y="2958943"/>
            <a:ext cx="1061051" cy="1061051"/>
          </a:xfrm>
          <a:prstGeom prst="rect">
            <a:avLst/>
          </a:prstGeom>
        </p:spPr>
      </p:pic>
    </p:spTree>
    <p:extLst>
      <p:ext uri="{BB962C8B-B14F-4D97-AF65-F5344CB8AC3E}">
        <p14:creationId xmlns:p14="http://schemas.microsoft.com/office/powerpoint/2010/main" val="287704886"/>
      </p:ext>
    </p:extLst>
  </p:cSld>
  <p:clrMapOvr>
    <a:masterClrMapping/>
  </p:clrMapOvr>
</p:sld>
</file>

<file path=ppt/theme/theme1.xml><?xml version="1.0" encoding="utf-8"?>
<a:theme xmlns:a="http://schemas.openxmlformats.org/drawingml/2006/main" name="Title">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ase Study">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Quote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genda and Table of Content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Break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reak The Mold">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io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6CA50042C73074EB940F6EB0BE98E98" ma:contentTypeVersion="16" ma:contentTypeDescription="Create a new document." ma:contentTypeScope="" ma:versionID="137ea40a5ac448caffe02398d7c64b65">
  <xsd:schema xmlns:xsd="http://www.w3.org/2001/XMLSchema" xmlns:xs="http://www.w3.org/2001/XMLSchema" xmlns:p="http://schemas.microsoft.com/office/2006/metadata/properties" xmlns:ns2="f5ddd0d5-9b79-4b0d-b88b-7e5de9b48fed" xmlns:ns3="16b55599-95e6-4b46-89b3-480569b6ca5e" xmlns:ns4="02d12187-754c-41a9-9e93-c3e1cfacc155" targetNamespace="http://schemas.microsoft.com/office/2006/metadata/properties" ma:root="true" ma:fieldsID="327cd71a7c1870cae15f7a8cd6d0b147" ns2:_="" ns3:_="" ns4:_="">
    <xsd:import namespace="f5ddd0d5-9b79-4b0d-b88b-7e5de9b48fed"/>
    <xsd:import namespace="16b55599-95e6-4b46-89b3-480569b6ca5e"/>
    <xsd:import namespace="02d12187-754c-41a9-9e93-c3e1cfacc15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ddd0d5-9b79-4b0d-b88b-7e5de9b48f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b55599-95e6-4b46-89b3-480569b6ca5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2d12187-754c-41a9-9e93-c3e1cfacc155"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73b399cc-6302-4ff5-9228-594b77b977c1}" ma:internalName="TaxCatchAll" ma:showField="CatchAllData" ma:web="16b55599-95e6-4b46-89b3-480569b6ca5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ddd0d5-9b79-4b0d-b88b-7e5de9b48fed">
      <Terms xmlns="http://schemas.microsoft.com/office/infopath/2007/PartnerControls"/>
    </lcf76f155ced4ddcb4097134ff3c332f>
    <TaxCatchAll xmlns="02d12187-754c-41a9-9e93-c3e1cfacc155" xsi:nil="true"/>
  </documentManagement>
</p:properties>
</file>

<file path=customXml/itemProps1.xml><?xml version="1.0" encoding="utf-8"?>
<ds:datastoreItem xmlns:ds="http://schemas.openxmlformats.org/officeDocument/2006/customXml" ds:itemID="{A5974FCE-17FF-4CAE-9157-B646DEF7F6AA}">
  <ds:schemaRefs>
    <ds:schemaRef ds:uri="http://schemas.microsoft.com/sharepoint/v3/contenttype/forms"/>
  </ds:schemaRefs>
</ds:datastoreItem>
</file>

<file path=customXml/itemProps2.xml><?xml version="1.0" encoding="utf-8"?>
<ds:datastoreItem xmlns:ds="http://schemas.openxmlformats.org/officeDocument/2006/customXml" ds:itemID="{5EE7F8A1-8939-4C1B-9D18-506991AE8DF9}">
  <ds:schemaRefs>
    <ds:schemaRef ds:uri="02d12187-754c-41a9-9e93-c3e1cfacc155"/>
    <ds:schemaRef ds:uri="16b55599-95e6-4b46-89b3-480569b6ca5e"/>
    <ds:schemaRef ds:uri="f5ddd0d5-9b79-4b0d-b88b-7e5de9b48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4CD5786-8D1E-417E-86F8-00E5D8447E48}">
  <ds:schemaRefs>
    <ds:schemaRef ds:uri="02d12187-754c-41a9-9e93-c3e1cfacc155"/>
    <ds:schemaRef ds:uri="16b55599-95e6-4b46-89b3-480569b6ca5e"/>
    <ds:schemaRef ds:uri="f5ddd0d5-9b79-4b0d-b88b-7e5de9b48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1525</Words>
  <Application>Microsoft Office PowerPoint</Application>
  <PresentationFormat>Widescreen</PresentationFormat>
  <Paragraphs>174</Paragraphs>
  <Slides>16</Slides>
  <Notes>6</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16</vt:i4>
      </vt:variant>
    </vt:vector>
  </HeadingPairs>
  <TitlesOfParts>
    <vt:vector size="34" baseType="lpstr">
      <vt:lpstr>Source Serif Pro Semibold</vt:lpstr>
      <vt:lpstr>Lato</vt:lpstr>
      <vt:lpstr>Source Serif Pro</vt:lpstr>
      <vt:lpstr>Lato Light</vt:lpstr>
      <vt:lpstr>Lato Black</vt:lpstr>
      <vt:lpstr>Calibri</vt:lpstr>
      <vt:lpstr>Noto Sans Symbols</vt:lpstr>
      <vt:lpstr>Wingdings</vt:lpstr>
      <vt:lpstr>Source Serif Pro Semibold</vt:lpstr>
      <vt:lpstr>Arial</vt:lpstr>
      <vt:lpstr>Title</vt:lpstr>
      <vt:lpstr>Content</vt:lpstr>
      <vt:lpstr>Case Study</vt:lpstr>
      <vt:lpstr>Quotes</vt:lpstr>
      <vt:lpstr>Agenda and Table of Contents</vt:lpstr>
      <vt:lpstr>Section Breaks</vt:lpstr>
      <vt:lpstr>Break The Mold</vt:lpstr>
      <vt:lpstr>Bios</vt:lpstr>
      <vt:lpstr>PowerPoint Presentation</vt:lpstr>
      <vt:lpstr>PowerPoint Presentation</vt:lpstr>
      <vt:lpstr>OUR TEAM</vt:lpstr>
      <vt:lpstr>OUR TEAM</vt:lpstr>
      <vt:lpstr>EXPECTATIONS</vt:lpstr>
      <vt:lpstr>PROJECT OVERVIEW</vt:lpstr>
      <vt:lpstr>MENTOR/TEAM COLLABORATION</vt:lpstr>
      <vt:lpstr>PowerPoint Presentation</vt:lpstr>
      <vt:lpstr>TECHNOLOGY STACK</vt:lpstr>
      <vt:lpstr>TECHNOLOGY STACK</vt:lpstr>
      <vt:lpstr>TECHNOLOGY STACK</vt:lpstr>
      <vt:lpstr>TECHNOLOGY STACK</vt:lpstr>
      <vt:lpstr>TECHNOLOGY STACK</vt:lpstr>
      <vt:lpstr>TECHNOLOGY STACK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Johnson</dc:creator>
  <cp:lastModifiedBy>Michael Twiss</cp:lastModifiedBy>
  <cp:revision>1</cp:revision>
  <dcterms:created xsi:type="dcterms:W3CDTF">2019-12-04T13:36:39Z</dcterms:created>
  <dcterms:modified xsi:type="dcterms:W3CDTF">2022-08-23T17:21:13Z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actice">
    <vt:lpwstr/>
  </property>
  <property fmtid="{D5CDD505-2E9C-101B-9397-08002B2CF9AE}" pid="3" name="xd_ProgID">
    <vt:lpwstr/>
  </property>
  <property fmtid="{D5CDD505-2E9C-101B-9397-08002B2CF9AE}" pid="4" name="TemplateUrl">
    <vt:lpwstr/>
  </property>
  <property fmtid="{D5CDD505-2E9C-101B-9397-08002B2CF9AE}" pid="5" name="ComplianceAssetId">
    <vt:lpwstr/>
  </property>
  <property fmtid="{D5CDD505-2E9C-101B-9397-08002B2CF9AE}" pid="6" name="xd_Signature">
    <vt:bool>false</vt:bool>
  </property>
  <property fmtid="{D5CDD505-2E9C-101B-9397-08002B2CF9AE}" pid="7" name="ContentTypeId">
    <vt:lpwstr>0x010100F6CA50042C73074EB940F6EB0BE98E98</vt:lpwstr>
  </property>
  <property fmtid="{D5CDD505-2E9C-101B-9397-08002B2CF9AE}" pid="8" name="MediaServiceImageTags">
    <vt:lpwstr/>
  </property>
</Properties>
</file>